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4"/>
    <p:sldMasterId id="2147483688" r:id="rId5"/>
    <p:sldMasterId id="2147483722" r:id="rId6"/>
    <p:sldMasterId id="2147483735" r:id="rId7"/>
  </p:sldMasterIdLst>
  <p:notesMasterIdLst>
    <p:notesMasterId r:id="rId21"/>
  </p:notesMasterIdLst>
  <p:sldIdLst>
    <p:sldId id="316" r:id="rId8"/>
    <p:sldId id="340" r:id="rId9"/>
    <p:sldId id="361" r:id="rId10"/>
    <p:sldId id="355" r:id="rId11"/>
    <p:sldId id="1893" r:id="rId12"/>
    <p:sldId id="356" r:id="rId13"/>
    <p:sldId id="1892" r:id="rId14"/>
    <p:sldId id="273" r:id="rId15"/>
    <p:sldId id="548" r:id="rId16"/>
    <p:sldId id="1887" r:id="rId17"/>
    <p:sldId id="267" r:id="rId18"/>
    <p:sldId id="366" r:id="rId19"/>
    <p:sldId id="358"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84A653-ED80-D1B6-1A7D-365CE2681045}" name="Angela Moore" initials="AM" userId="S::Angela.Moore@citb.co.uk::d3db9fad-4971-4616-885d-0378d07f7d4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23B"/>
    <a:srgbClr val="B1006E"/>
    <a:srgbClr val="080808"/>
    <a:srgbClr val="B5BFC8"/>
    <a:srgbClr val="7F8D99"/>
    <a:srgbClr val="F6A800"/>
    <a:srgbClr val="00A5C0"/>
    <a:srgbClr val="00B1EB"/>
    <a:srgbClr val="4D5D68"/>
    <a:srgbClr val="F7F4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4446EE-3592-44B1-B7EE-7B83C4E920EC}" v="68" dt="2023-06-05T15:43:02.6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405"/>
  </p:normalViewPr>
  <p:slideViewPr>
    <p:cSldViewPr snapToGrid="0" snapToObjects="1" showGuides="1">
      <p:cViewPr varScale="1">
        <p:scale>
          <a:sx n="150" d="100"/>
          <a:sy n="150" d="100"/>
        </p:scale>
        <p:origin x="510" y="126"/>
      </p:cViewPr>
      <p:guideLst>
        <p:guide orient="horz" pos="1643"/>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40" d="100"/>
          <a:sy n="140" d="100"/>
        </p:scale>
        <p:origin x="3360" y="2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que Durand" userId="69bda40a-de6f-4959-99dc-188f3e13fd53" providerId="ADAL" clId="{BD4446EE-3592-44B1-B7EE-7B83C4E920EC}"/>
    <pc:docChg chg="undo custSel addSld delSld modSld sldOrd delMainMaster modMainMaster">
      <pc:chgData name="Veronique Durand" userId="69bda40a-de6f-4959-99dc-188f3e13fd53" providerId="ADAL" clId="{BD4446EE-3592-44B1-B7EE-7B83C4E920EC}" dt="2023-06-05T15:40:59.585" v="1415" actId="14100"/>
      <pc:docMkLst>
        <pc:docMk/>
      </pc:docMkLst>
      <pc:sldChg chg="del">
        <pc:chgData name="Veronique Durand" userId="69bda40a-de6f-4959-99dc-188f3e13fd53" providerId="ADAL" clId="{BD4446EE-3592-44B1-B7EE-7B83C4E920EC}" dt="2023-06-01T15:17:28.581" v="46" actId="47"/>
        <pc:sldMkLst>
          <pc:docMk/>
          <pc:sldMk cId="0" sldId="259"/>
        </pc:sldMkLst>
      </pc:sldChg>
      <pc:sldChg chg="del">
        <pc:chgData name="Veronique Durand" userId="69bda40a-de6f-4959-99dc-188f3e13fd53" providerId="ADAL" clId="{BD4446EE-3592-44B1-B7EE-7B83C4E920EC}" dt="2023-06-05T15:00:24.873" v="866" actId="47"/>
        <pc:sldMkLst>
          <pc:docMk/>
          <pc:sldMk cId="0" sldId="266"/>
        </pc:sldMkLst>
      </pc:sldChg>
      <pc:sldChg chg="delSp modSp mod ord">
        <pc:chgData name="Veronique Durand" userId="69bda40a-de6f-4959-99dc-188f3e13fd53" providerId="ADAL" clId="{BD4446EE-3592-44B1-B7EE-7B83C4E920EC}" dt="2023-06-05T15:24:56.950" v="1045" actId="1076"/>
        <pc:sldMkLst>
          <pc:docMk/>
          <pc:sldMk cId="0" sldId="267"/>
        </pc:sldMkLst>
        <pc:spChg chg="mod">
          <ac:chgData name="Veronique Durand" userId="69bda40a-de6f-4959-99dc-188f3e13fd53" providerId="ADAL" clId="{BD4446EE-3592-44B1-B7EE-7B83C4E920EC}" dt="2023-06-05T15:24:47.307" v="1044" actId="120"/>
          <ac:spMkLst>
            <pc:docMk/>
            <pc:sldMk cId="0" sldId="267"/>
            <ac:spMk id="7" creationId="{00000000-0000-0000-0000-000000000000}"/>
          </ac:spMkLst>
        </pc:spChg>
        <pc:spChg chg="mod">
          <ac:chgData name="Veronique Durand" userId="69bda40a-de6f-4959-99dc-188f3e13fd53" providerId="ADAL" clId="{BD4446EE-3592-44B1-B7EE-7B83C4E920EC}" dt="2023-06-05T15:24:56.950" v="1045" actId="1076"/>
          <ac:spMkLst>
            <pc:docMk/>
            <pc:sldMk cId="0" sldId="267"/>
            <ac:spMk id="12" creationId="{A81D9AD8-B063-4DAE-4E0A-574BA90D6D15}"/>
          </ac:spMkLst>
        </pc:spChg>
        <pc:spChg chg="mod">
          <ac:chgData name="Veronique Durand" userId="69bda40a-de6f-4959-99dc-188f3e13fd53" providerId="ADAL" clId="{BD4446EE-3592-44B1-B7EE-7B83C4E920EC}" dt="2023-06-05T15:24:56.950" v="1045" actId="1076"/>
          <ac:spMkLst>
            <pc:docMk/>
            <pc:sldMk cId="0" sldId="267"/>
            <ac:spMk id="13" creationId="{5674C92D-BC5D-2B0A-4FA6-ABA95EFE96EB}"/>
          </ac:spMkLst>
        </pc:spChg>
        <pc:spChg chg="mod">
          <ac:chgData name="Veronique Durand" userId="69bda40a-de6f-4959-99dc-188f3e13fd53" providerId="ADAL" clId="{BD4446EE-3592-44B1-B7EE-7B83C4E920EC}" dt="2023-06-05T15:24:56.950" v="1045" actId="1076"/>
          <ac:spMkLst>
            <pc:docMk/>
            <pc:sldMk cId="0" sldId="267"/>
            <ac:spMk id="16" creationId="{7FC721F8-E3A8-8BF5-1F62-852CF5C6CF2F}"/>
          </ac:spMkLst>
        </pc:spChg>
        <pc:spChg chg="mod">
          <ac:chgData name="Veronique Durand" userId="69bda40a-de6f-4959-99dc-188f3e13fd53" providerId="ADAL" clId="{BD4446EE-3592-44B1-B7EE-7B83C4E920EC}" dt="2023-06-05T15:24:56.950" v="1045" actId="1076"/>
          <ac:spMkLst>
            <pc:docMk/>
            <pc:sldMk cId="0" sldId="267"/>
            <ac:spMk id="17" creationId="{D3AD6FCB-EFA0-D183-47C0-57645EF91EF0}"/>
          </ac:spMkLst>
        </pc:spChg>
        <pc:picChg chg="del mod">
          <ac:chgData name="Veronique Durand" userId="69bda40a-de6f-4959-99dc-188f3e13fd53" providerId="ADAL" clId="{BD4446EE-3592-44B1-B7EE-7B83C4E920EC}" dt="2023-06-05T15:11:00.103" v="921" actId="478"/>
          <ac:picMkLst>
            <pc:docMk/>
            <pc:sldMk cId="0" sldId="267"/>
            <ac:picMk id="2" creationId="{00000000-0000-0000-0000-000000000000}"/>
          </ac:picMkLst>
        </pc:picChg>
        <pc:picChg chg="mod">
          <ac:chgData name="Veronique Durand" userId="69bda40a-de6f-4959-99dc-188f3e13fd53" providerId="ADAL" clId="{BD4446EE-3592-44B1-B7EE-7B83C4E920EC}" dt="2023-06-05T15:24:56.950" v="1045" actId="1076"/>
          <ac:picMkLst>
            <pc:docMk/>
            <pc:sldMk cId="0" sldId="267"/>
            <ac:picMk id="4" creationId="{00000000-0000-0000-0000-000000000000}"/>
          </ac:picMkLst>
        </pc:picChg>
        <pc:picChg chg="mod">
          <ac:chgData name="Veronique Durand" userId="69bda40a-de6f-4959-99dc-188f3e13fd53" providerId="ADAL" clId="{BD4446EE-3592-44B1-B7EE-7B83C4E920EC}" dt="2023-06-05T15:24:56.950" v="1045" actId="1076"/>
          <ac:picMkLst>
            <pc:docMk/>
            <pc:sldMk cId="0" sldId="267"/>
            <ac:picMk id="9" creationId="{E1B5DADA-602D-7E58-C6D0-5E4601358CD0}"/>
          </ac:picMkLst>
        </pc:picChg>
        <pc:picChg chg="mod">
          <ac:chgData name="Veronique Durand" userId="69bda40a-de6f-4959-99dc-188f3e13fd53" providerId="ADAL" clId="{BD4446EE-3592-44B1-B7EE-7B83C4E920EC}" dt="2023-06-05T15:24:56.950" v="1045" actId="1076"/>
          <ac:picMkLst>
            <pc:docMk/>
            <pc:sldMk cId="0" sldId="267"/>
            <ac:picMk id="11" creationId="{1135B027-7289-7BDD-08FD-1A0A7C101E1C}"/>
          </ac:picMkLst>
        </pc:picChg>
        <pc:picChg chg="mod">
          <ac:chgData name="Veronique Durand" userId="69bda40a-de6f-4959-99dc-188f3e13fd53" providerId="ADAL" clId="{BD4446EE-3592-44B1-B7EE-7B83C4E920EC}" dt="2023-06-05T15:24:56.950" v="1045" actId="1076"/>
          <ac:picMkLst>
            <pc:docMk/>
            <pc:sldMk cId="0" sldId="267"/>
            <ac:picMk id="2050" creationId="{7EBA500A-A8D2-D611-7A68-539AFACD1310}"/>
          </ac:picMkLst>
        </pc:picChg>
      </pc:sldChg>
      <pc:sldChg chg="modSp mod ord">
        <pc:chgData name="Veronique Durand" userId="69bda40a-de6f-4959-99dc-188f3e13fd53" providerId="ADAL" clId="{BD4446EE-3592-44B1-B7EE-7B83C4E920EC}" dt="2023-06-05T15:30:04.974" v="1150" actId="1076"/>
        <pc:sldMkLst>
          <pc:docMk/>
          <pc:sldMk cId="3501045971" sldId="273"/>
        </pc:sldMkLst>
        <pc:spChg chg="mod">
          <ac:chgData name="Veronique Durand" userId="69bda40a-de6f-4959-99dc-188f3e13fd53" providerId="ADAL" clId="{BD4446EE-3592-44B1-B7EE-7B83C4E920EC}" dt="2023-06-05T09:53:49.925" v="804" actId="255"/>
          <ac:spMkLst>
            <pc:docMk/>
            <pc:sldMk cId="3501045971" sldId="273"/>
            <ac:spMk id="6" creationId="{00000000-0000-0000-0000-000000000000}"/>
          </ac:spMkLst>
        </pc:spChg>
        <pc:spChg chg="mod">
          <ac:chgData name="Veronique Durand" userId="69bda40a-de6f-4959-99dc-188f3e13fd53" providerId="ADAL" clId="{BD4446EE-3592-44B1-B7EE-7B83C4E920EC}" dt="2023-06-05T09:53:29.369" v="802" actId="20577"/>
          <ac:spMkLst>
            <pc:docMk/>
            <pc:sldMk cId="3501045971" sldId="273"/>
            <ac:spMk id="7" creationId="{00000000-0000-0000-0000-000000000000}"/>
          </ac:spMkLst>
        </pc:spChg>
        <pc:picChg chg="mod">
          <ac:chgData name="Veronique Durand" userId="69bda40a-de6f-4959-99dc-188f3e13fd53" providerId="ADAL" clId="{BD4446EE-3592-44B1-B7EE-7B83C4E920EC}" dt="2023-06-05T09:54:03.265" v="806" actId="14100"/>
          <ac:picMkLst>
            <pc:docMk/>
            <pc:sldMk cId="3501045971" sldId="273"/>
            <ac:picMk id="3" creationId="{00000000-0000-0000-0000-000000000000}"/>
          </ac:picMkLst>
        </pc:picChg>
        <pc:picChg chg="mod">
          <ac:chgData name="Veronique Durand" userId="69bda40a-de6f-4959-99dc-188f3e13fd53" providerId="ADAL" clId="{BD4446EE-3592-44B1-B7EE-7B83C4E920EC}" dt="2023-06-05T15:30:04.974" v="1150" actId="1076"/>
          <ac:picMkLst>
            <pc:docMk/>
            <pc:sldMk cId="3501045971" sldId="273"/>
            <ac:picMk id="4" creationId="{00000000-0000-0000-0000-000000000000}"/>
          </ac:picMkLst>
        </pc:picChg>
        <pc:picChg chg="mod">
          <ac:chgData name="Veronique Durand" userId="69bda40a-de6f-4959-99dc-188f3e13fd53" providerId="ADAL" clId="{BD4446EE-3592-44B1-B7EE-7B83C4E920EC}" dt="2023-06-05T09:53:56.731" v="805" actId="1076"/>
          <ac:picMkLst>
            <pc:docMk/>
            <pc:sldMk cId="3501045971" sldId="273"/>
            <ac:picMk id="1026" creationId="{F87589DF-522B-6144-B9D0-6CB82201BBA2}"/>
          </ac:picMkLst>
        </pc:picChg>
      </pc:sldChg>
      <pc:sldChg chg="addSp delSp modSp mod">
        <pc:chgData name="Veronique Durand" userId="69bda40a-de6f-4959-99dc-188f3e13fd53" providerId="ADAL" clId="{BD4446EE-3592-44B1-B7EE-7B83C4E920EC}" dt="2023-06-02T10:04:45.085" v="400" actId="1076"/>
        <pc:sldMkLst>
          <pc:docMk/>
          <pc:sldMk cId="1887310562" sldId="316"/>
        </pc:sldMkLst>
        <pc:spChg chg="add del">
          <ac:chgData name="Veronique Durand" userId="69bda40a-de6f-4959-99dc-188f3e13fd53" providerId="ADAL" clId="{BD4446EE-3592-44B1-B7EE-7B83C4E920EC}" dt="2023-06-01T15:29:22.978" v="176" actId="478"/>
          <ac:spMkLst>
            <pc:docMk/>
            <pc:sldMk cId="1887310562" sldId="316"/>
            <ac:spMk id="2" creationId="{EB0D7AEA-EFBD-A238-070C-D9C61829AC08}"/>
          </ac:spMkLst>
        </pc:spChg>
        <pc:spChg chg="mod">
          <ac:chgData name="Veronique Durand" userId="69bda40a-de6f-4959-99dc-188f3e13fd53" providerId="ADAL" clId="{BD4446EE-3592-44B1-B7EE-7B83C4E920EC}" dt="2023-06-02T10:04:45.085" v="400" actId="1076"/>
          <ac:spMkLst>
            <pc:docMk/>
            <pc:sldMk cId="1887310562" sldId="316"/>
            <ac:spMk id="3" creationId="{00000000-0000-0000-0000-000000000000}"/>
          </ac:spMkLst>
        </pc:spChg>
        <pc:spChg chg="del">
          <ac:chgData name="Veronique Durand" userId="69bda40a-de6f-4959-99dc-188f3e13fd53" providerId="ADAL" clId="{BD4446EE-3592-44B1-B7EE-7B83C4E920EC}" dt="2023-06-02T10:04:21.102" v="396" actId="478"/>
          <ac:spMkLst>
            <pc:docMk/>
            <pc:sldMk cId="1887310562" sldId="316"/>
            <ac:spMk id="4" creationId="{78F2D472-446A-482F-8D4F-D9CDAE0EB1DA}"/>
          </ac:spMkLst>
        </pc:spChg>
        <pc:spChg chg="add del mod">
          <ac:chgData name="Veronique Durand" userId="69bda40a-de6f-4959-99dc-188f3e13fd53" providerId="ADAL" clId="{BD4446EE-3592-44B1-B7EE-7B83C4E920EC}" dt="2023-06-01T15:29:25.942" v="177" actId="478"/>
          <ac:spMkLst>
            <pc:docMk/>
            <pc:sldMk cId="1887310562" sldId="316"/>
            <ac:spMk id="5" creationId="{EFEEE3B5-AC67-913C-8C43-BB58966D591D}"/>
          </ac:spMkLst>
        </pc:spChg>
        <pc:spChg chg="add del">
          <ac:chgData name="Veronique Durand" userId="69bda40a-de6f-4959-99dc-188f3e13fd53" providerId="ADAL" clId="{BD4446EE-3592-44B1-B7EE-7B83C4E920EC}" dt="2023-06-01T15:30:03.106" v="252" actId="478"/>
          <ac:spMkLst>
            <pc:docMk/>
            <pc:sldMk cId="1887310562" sldId="316"/>
            <ac:spMk id="6" creationId="{EA155312-D2CE-FEBF-897B-B58B5673A34D}"/>
          </ac:spMkLst>
        </pc:spChg>
        <pc:spChg chg="mod">
          <ac:chgData name="Veronique Durand" userId="69bda40a-de6f-4959-99dc-188f3e13fd53" providerId="ADAL" clId="{BD4446EE-3592-44B1-B7EE-7B83C4E920EC}" dt="2023-06-02T10:04:41.292" v="399" actId="1076"/>
          <ac:spMkLst>
            <pc:docMk/>
            <pc:sldMk cId="1887310562" sldId="316"/>
            <ac:spMk id="10" creationId="{00000000-0000-0000-0000-000000000000}"/>
          </ac:spMkLst>
        </pc:spChg>
        <pc:picChg chg="del">
          <ac:chgData name="Veronique Durand" userId="69bda40a-de6f-4959-99dc-188f3e13fd53" providerId="ADAL" clId="{BD4446EE-3592-44B1-B7EE-7B83C4E920EC}" dt="2023-06-02T10:04:18.552" v="395" actId="478"/>
          <ac:picMkLst>
            <pc:docMk/>
            <pc:sldMk cId="1887310562" sldId="316"/>
            <ac:picMk id="9" creationId="{E57F81E8-2E63-4681-BFB5-2D4C2B07ABE2}"/>
          </ac:picMkLst>
        </pc:picChg>
      </pc:sldChg>
      <pc:sldChg chg="delSp modSp del mod">
        <pc:chgData name="Veronique Durand" userId="69bda40a-de6f-4959-99dc-188f3e13fd53" providerId="ADAL" clId="{BD4446EE-3592-44B1-B7EE-7B83C4E920EC}" dt="2023-06-02T09:57:21.405" v="350" actId="47"/>
        <pc:sldMkLst>
          <pc:docMk/>
          <pc:sldMk cId="1664506800" sldId="318"/>
        </pc:sldMkLst>
        <pc:spChg chg="del mod">
          <ac:chgData name="Veronique Durand" userId="69bda40a-de6f-4959-99dc-188f3e13fd53" providerId="ADAL" clId="{BD4446EE-3592-44B1-B7EE-7B83C4E920EC}" dt="2023-06-01T15:05:59.066" v="3" actId="478"/>
          <ac:spMkLst>
            <pc:docMk/>
            <pc:sldMk cId="1664506800" sldId="318"/>
            <ac:spMk id="6" creationId="{53A8EE9B-DFFD-3782-7DBE-52F9A0F6E3CE}"/>
          </ac:spMkLst>
        </pc:spChg>
        <pc:graphicFrameChg chg="del">
          <ac:chgData name="Veronique Durand" userId="69bda40a-de6f-4959-99dc-188f3e13fd53" providerId="ADAL" clId="{BD4446EE-3592-44B1-B7EE-7B83C4E920EC}" dt="2023-06-01T15:05:50.365" v="0" actId="478"/>
          <ac:graphicFrameMkLst>
            <pc:docMk/>
            <pc:sldMk cId="1664506800" sldId="318"/>
            <ac:graphicFrameMk id="5" creationId="{8AD0D71C-4E93-AC9C-CC82-1CED2164767C}"/>
          </ac:graphicFrameMkLst>
        </pc:graphicFrameChg>
        <pc:graphicFrameChg chg="del">
          <ac:chgData name="Veronique Durand" userId="69bda40a-de6f-4959-99dc-188f3e13fd53" providerId="ADAL" clId="{BD4446EE-3592-44B1-B7EE-7B83C4E920EC}" dt="2023-06-01T15:05:53.951" v="1" actId="478"/>
          <ac:graphicFrameMkLst>
            <pc:docMk/>
            <pc:sldMk cId="1664506800" sldId="318"/>
            <ac:graphicFrameMk id="9" creationId="{485F9A8A-7BFB-861A-5682-2AE1AADF0B13}"/>
          </ac:graphicFrameMkLst>
        </pc:graphicFrameChg>
      </pc:sldChg>
      <pc:sldChg chg="addSp delSp modSp mod">
        <pc:chgData name="Veronique Durand" userId="69bda40a-de6f-4959-99dc-188f3e13fd53" providerId="ADAL" clId="{BD4446EE-3592-44B1-B7EE-7B83C4E920EC}" dt="2023-06-05T09:46:17.650" v="762" actId="20577"/>
        <pc:sldMkLst>
          <pc:docMk/>
          <pc:sldMk cId="61279135" sldId="340"/>
        </pc:sldMkLst>
        <pc:spChg chg="add del mod">
          <ac:chgData name="Veronique Durand" userId="69bda40a-de6f-4959-99dc-188f3e13fd53" providerId="ADAL" clId="{BD4446EE-3592-44B1-B7EE-7B83C4E920EC}" dt="2023-06-01T15:28:31.947" v="160"/>
          <ac:spMkLst>
            <pc:docMk/>
            <pc:sldMk cId="61279135" sldId="340"/>
            <ac:spMk id="2" creationId="{76B4FAAA-6D23-F647-1229-A5818456E0E6}"/>
          </ac:spMkLst>
        </pc:spChg>
        <pc:spChg chg="mod">
          <ac:chgData name="Veronique Durand" userId="69bda40a-de6f-4959-99dc-188f3e13fd53" providerId="ADAL" clId="{BD4446EE-3592-44B1-B7EE-7B83C4E920EC}" dt="2023-06-05T09:46:17.650" v="762" actId="20577"/>
          <ac:spMkLst>
            <pc:docMk/>
            <pc:sldMk cId="61279135" sldId="340"/>
            <ac:spMk id="5" creationId="{00000000-0000-0000-0000-000000000000}"/>
          </ac:spMkLst>
        </pc:spChg>
      </pc:sldChg>
      <pc:sldChg chg="modSp mod">
        <pc:chgData name="Veronique Durand" userId="69bda40a-de6f-4959-99dc-188f3e13fd53" providerId="ADAL" clId="{BD4446EE-3592-44B1-B7EE-7B83C4E920EC}" dt="2023-06-05T09:43:44.971" v="756" actId="255"/>
        <pc:sldMkLst>
          <pc:docMk/>
          <pc:sldMk cId="952111926" sldId="355"/>
        </pc:sldMkLst>
        <pc:spChg chg="mod">
          <ac:chgData name="Veronique Durand" userId="69bda40a-de6f-4959-99dc-188f3e13fd53" providerId="ADAL" clId="{BD4446EE-3592-44B1-B7EE-7B83C4E920EC}" dt="2023-06-05T09:43:44.971" v="756" actId="255"/>
          <ac:spMkLst>
            <pc:docMk/>
            <pc:sldMk cId="952111926" sldId="355"/>
            <ac:spMk id="5" creationId="{00000000-0000-0000-0000-000000000000}"/>
          </ac:spMkLst>
        </pc:spChg>
        <pc:spChg chg="mod">
          <ac:chgData name="Veronique Durand" userId="69bda40a-de6f-4959-99dc-188f3e13fd53" providerId="ADAL" clId="{BD4446EE-3592-44B1-B7EE-7B83C4E920EC}" dt="2023-06-05T09:43:19.514" v="753" actId="20577"/>
          <ac:spMkLst>
            <pc:docMk/>
            <pc:sldMk cId="952111926" sldId="355"/>
            <ac:spMk id="6" creationId="{00000000-0000-0000-0000-000000000000}"/>
          </ac:spMkLst>
        </pc:spChg>
      </pc:sldChg>
      <pc:sldChg chg="addSp delSp modSp mod ord">
        <pc:chgData name="Veronique Durand" userId="69bda40a-de6f-4959-99dc-188f3e13fd53" providerId="ADAL" clId="{BD4446EE-3592-44B1-B7EE-7B83C4E920EC}" dt="2023-06-05T09:49:26.504" v="771" actId="14100"/>
        <pc:sldMkLst>
          <pc:docMk/>
          <pc:sldMk cId="974463740" sldId="356"/>
        </pc:sldMkLst>
        <pc:spChg chg="del">
          <ac:chgData name="Veronique Durand" userId="69bda40a-de6f-4959-99dc-188f3e13fd53" providerId="ADAL" clId="{BD4446EE-3592-44B1-B7EE-7B83C4E920EC}" dt="2023-06-01T15:06:56.769" v="9" actId="478"/>
          <ac:spMkLst>
            <pc:docMk/>
            <pc:sldMk cId="974463740" sldId="356"/>
            <ac:spMk id="3" creationId="{26FB5DBF-65BF-2D3D-564F-6CCA66DF82B3}"/>
          </ac:spMkLst>
        </pc:spChg>
        <pc:spChg chg="add mod">
          <ac:chgData name="Veronique Durand" userId="69bda40a-de6f-4959-99dc-188f3e13fd53" providerId="ADAL" clId="{BD4446EE-3592-44B1-B7EE-7B83C4E920EC}" dt="2023-06-02T09:58:04.244" v="356" actId="207"/>
          <ac:spMkLst>
            <pc:docMk/>
            <pc:sldMk cId="974463740" sldId="356"/>
            <ac:spMk id="4" creationId="{F24DD766-7AD7-3E83-7C91-35C1D0B0ABDC}"/>
          </ac:spMkLst>
        </pc:spChg>
        <pc:spChg chg="mod">
          <ac:chgData name="Veronique Durand" userId="69bda40a-de6f-4959-99dc-188f3e13fd53" providerId="ADAL" clId="{BD4446EE-3592-44B1-B7EE-7B83C4E920EC}" dt="2023-06-05T09:49:26.504" v="771" actId="14100"/>
          <ac:spMkLst>
            <pc:docMk/>
            <pc:sldMk cId="974463740" sldId="356"/>
            <ac:spMk id="5" creationId="{00000000-0000-0000-0000-000000000000}"/>
          </ac:spMkLst>
        </pc:spChg>
        <pc:spChg chg="mod">
          <ac:chgData name="Veronique Durand" userId="69bda40a-de6f-4959-99dc-188f3e13fd53" providerId="ADAL" clId="{BD4446EE-3592-44B1-B7EE-7B83C4E920EC}" dt="2023-06-02T09:40:57.314" v="305" actId="20577"/>
          <ac:spMkLst>
            <pc:docMk/>
            <pc:sldMk cId="974463740" sldId="356"/>
            <ac:spMk id="6" creationId="{00000000-0000-0000-0000-000000000000}"/>
          </ac:spMkLst>
        </pc:spChg>
        <pc:graphicFrameChg chg="del modGraphic">
          <ac:chgData name="Veronique Durand" userId="69bda40a-de6f-4959-99dc-188f3e13fd53" providerId="ADAL" clId="{BD4446EE-3592-44B1-B7EE-7B83C4E920EC}" dt="2023-06-01T15:06:52.254" v="8" actId="478"/>
          <ac:graphicFrameMkLst>
            <pc:docMk/>
            <pc:sldMk cId="974463740" sldId="356"/>
            <ac:graphicFrameMk id="7" creationId="{1B228561-7F7B-D451-47FE-F2F3C0C63D4F}"/>
          </ac:graphicFrameMkLst>
        </pc:graphicFrameChg>
        <pc:picChg chg="add mod">
          <ac:chgData name="Veronique Durand" userId="69bda40a-de6f-4959-99dc-188f3e13fd53" providerId="ADAL" clId="{BD4446EE-3592-44B1-B7EE-7B83C4E920EC}" dt="2023-06-02T11:54:38.857" v="413" actId="14100"/>
          <ac:picMkLst>
            <pc:docMk/>
            <pc:sldMk cId="974463740" sldId="356"/>
            <ac:picMk id="2" creationId="{76880E5D-4357-2C90-C519-367C68C94AB6}"/>
          </ac:picMkLst>
        </pc:picChg>
      </pc:sldChg>
      <pc:sldChg chg="modSp mod">
        <pc:chgData name="Veronique Durand" userId="69bda40a-de6f-4959-99dc-188f3e13fd53" providerId="ADAL" clId="{BD4446EE-3592-44B1-B7EE-7B83C4E920EC}" dt="2023-06-05T09:26:51.285" v="727" actId="20577"/>
        <pc:sldMkLst>
          <pc:docMk/>
          <pc:sldMk cId="1458561608" sldId="361"/>
        </pc:sldMkLst>
        <pc:spChg chg="mod">
          <ac:chgData name="Veronique Durand" userId="69bda40a-de6f-4959-99dc-188f3e13fd53" providerId="ADAL" clId="{BD4446EE-3592-44B1-B7EE-7B83C4E920EC}" dt="2023-06-05T09:26:51.285" v="727" actId="20577"/>
          <ac:spMkLst>
            <pc:docMk/>
            <pc:sldMk cId="1458561608" sldId="361"/>
            <ac:spMk id="2" creationId="{8A72152D-6F28-FBB4-720B-0FBFE9A1ADF8}"/>
          </ac:spMkLst>
        </pc:spChg>
      </pc:sldChg>
      <pc:sldChg chg="delSp modSp del mod">
        <pc:chgData name="Veronique Durand" userId="69bda40a-de6f-4959-99dc-188f3e13fd53" providerId="ADAL" clId="{BD4446EE-3592-44B1-B7EE-7B83C4E920EC}" dt="2023-06-02T09:47:37.272" v="340" actId="47"/>
        <pc:sldMkLst>
          <pc:docMk/>
          <pc:sldMk cId="3379989007" sldId="362"/>
        </pc:sldMkLst>
        <pc:spChg chg="mod">
          <ac:chgData name="Veronique Durand" userId="69bda40a-de6f-4959-99dc-188f3e13fd53" providerId="ADAL" clId="{BD4446EE-3592-44B1-B7EE-7B83C4E920EC}" dt="2023-06-01T15:06:25.726" v="4" actId="6549"/>
          <ac:spMkLst>
            <pc:docMk/>
            <pc:sldMk cId="3379989007" sldId="362"/>
            <ac:spMk id="2" creationId="{A1D49D7B-E3C9-FDFD-DBB1-F56356500F2A}"/>
          </ac:spMkLst>
        </pc:spChg>
        <pc:graphicFrameChg chg="del modGraphic">
          <ac:chgData name="Veronique Durand" userId="69bda40a-de6f-4959-99dc-188f3e13fd53" providerId="ADAL" clId="{BD4446EE-3592-44B1-B7EE-7B83C4E920EC}" dt="2023-06-01T15:06:31.485" v="6" actId="478"/>
          <ac:graphicFrameMkLst>
            <pc:docMk/>
            <pc:sldMk cId="3379989007" sldId="362"/>
            <ac:graphicFrameMk id="4" creationId="{6B478850-2C6B-7418-AE49-D4686F9C8BC7}"/>
          </ac:graphicFrameMkLst>
        </pc:graphicFrameChg>
        <pc:picChg chg="del mod">
          <ac:chgData name="Veronique Durand" userId="69bda40a-de6f-4959-99dc-188f3e13fd53" providerId="ADAL" clId="{BD4446EE-3592-44B1-B7EE-7B83C4E920EC}" dt="2023-06-02T09:41:26.623" v="309" actId="21"/>
          <ac:picMkLst>
            <pc:docMk/>
            <pc:sldMk cId="3379989007" sldId="362"/>
            <ac:picMk id="1026" creationId="{36DC4C10-6C8D-F6D8-0A8C-493A910366CA}"/>
          </ac:picMkLst>
        </pc:picChg>
      </pc:sldChg>
      <pc:sldChg chg="del">
        <pc:chgData name="Veronique Durand" userId="69bda40a-de6f-4959-99dc-188f3e13fd53" providerId="ADAL" clId="{BD4446EE-3592-44B1-B7EE-7B83C4E920EC}" dt="2023-06-01T15:07:05.510" v="10" actId="2696"/>
        <pc:sldMkLst>
          <pc:docMk/>
          <pc:sldMk cId="3318623335" sldId="363"/>
        </pc:sldMkLst>
      </pc:sldChg>
      <pc:sldChg chg="del">
        <pc:chgData name="Veronique Durand" userId="69bda40a-de6f-4959-99dc-188f3e13fd53" providerId="ADAL" clId="{BD4446EE-3592-44B1-B7EE-7B83C4E920EC}" dt="2023-06-01T15:07:12.394" v="11" actId="2696"/>
        <pc:sldMkLst>
          <pc:docMk/>
          <pc:sldMk cId="3790840787" sldId="364"/>
        </pc:sldMkLst>
      </pc:sldChg>
      <pc:sldChg chg="del">
        <pc:chgData name="Veronique Durand" userId="69bda40a-de6f-4959-99dc-188f3e13fd53" providerId="ADAL" clId="{BD4446EE-3592-44B1-B7EE-7B83C4E920EC}" dt="2023-06-01T15:07:22.993" v="12" actId="2696"/>
        <pc:sldMkLst>
          <pc:docMk/>
          <pc:sldMk cId="875312487" sldId="365"/>
        </pc:sldMkLst>
      </pc:sldChg>
      <pc:sldChg chg="addSp delSp modSp mod">
        <pc:chgData name="Veronique Durand" userId="69bda40a-de6f-4959-99dc-188f3e13fd53" providerId="ADAL" clId="{BD4446EE-3592-44B1-B7EE-7B83C4E920EC}" dt="2023-06-05T15:40:59.585" v="1415" actId="14100"/>
        <pc:sldMkLst>
          <pc:docMk/>
          <pc:sldMk cId="4121416504" sldId="366"/>
        </pc:sldMkLst>
        <pc:spChg chg="mod">
          <ac:chgData name="Veronique Durand" userId="69bda40a-de6f-4959-99dc-188f3e13fd53" providerId="ADAL" clId="{BD4446EE-3592-44B1-B7EE-7B83C4E920EC}" dt="2023-06-05T15:40:41.003" v="1412" actId="14100"/>
          <ac:spMkLst>
            <pc:docMk/>
            <pc:sldMk cId="4121416504" sldId="366"/>
            <ac:spMk id="2" creationId="{E1CC589F-1DB3-1C7D-2EAB-6CECBF4B17F6}"/>
          </ac:spMkLst>
        </pc:spChg>
        <pc:spChg chg="mod">
          <ac:chgData name="Veronique Durand" userId="69bda40a-de6f-4959-99dc-188f3e13fd53" providerId="ADAL" clId="{BD4446EE-3592-44B1-B7EE-7B83C4E920EC}" dt="2023-06-02T09:58:35.107" v="375" actId="20577"/>
          <ac:spMkLst>
            <pc:docMk/>
            <pc:sldMk cId="4121416504" sldId="366"/>
            <ac:spMk id="3" creationId="{0B8E4916-0096-53D7-C7C4-38299CEA0B28}"/>
          </ac:spMkLst>
        </pc:spChg>
        <pc:spChg chg="add mod">
          <ac:chgData name="Veronique Durand" userId="69bda40a-de6f-4959-99dc-188f3e13fd53" providerId="ADAL" clId="{BD4446EE-3592-44B1-B7EE-7B83C4E920EC}" dt="2023-06-05T15:40:32.997" v="1410" actId="1076"/>
          <ac:spMkLst>
            <pc:docMk/>
            <pc:sldMk cId="4121416504" sldId="366"/>
            <ac:spMk id="4" creationId="{60BD9347-7EFE-2454-4FE8-6FE194FA5B6B}"/>
          </ac:spMkLst>
        </pc:spChg>
        <pc:spChg chg="add mod">
          <ac:chgData name="Veronique Durand" userId="69bda40a-de6f-4959-99dc-188f3e13fd53" providerId="ADAL" clId="{BD4446EE-3592-44B1-B7EE-7B83C4E920EC}" dt="2023-06-05T15:40:32.997" v="1410" actId="1076"/>
          <ac:spMkLst>
            <pc:docMk/>
            <pc:sldMk cId="4121416504" sldId="366"/>
            <ac:spMk id="5" creationId="{4D813BA0-212B-259D-94AD-2476E4114173}"/>
          </ac:spMkLst>
        </pc:spChg>
        <pc:spChg chg="add mod">
          <ac:chgData name="Veronique Durand" userId="69bda40a-de6f-4959-99dc-188f3e13fd53" providerId="ADAL" clId="{BD4446EE-3592-44B1-B7EE-7B83C4E920EC}" dt="2023-06-05T15:40:32.997" v="1410" actId="1076"/>
          <ac:spMkLst>
            <pc:docMk/>
            <pc:sldMk cId="4121416504" sldId="366"/>
            <ac:spMk id="6" creationId="{B586C0C4-0DB0-F915-5E56-4A4EF1F799AC}"/>
          </ac:spMkLst>
        </pc:spChg>
        <pc:spChg chg="add mod">
          <ac:chgData name="Veronique Durand" userId="69bda40a-de6f-4959-99dc-188f3e13fd53" providerId="ADAL" clId="{BD4446EE-3592-44B1-B7EE-7B83C4E920EC}" dt="2023-06-05T15:40:59.585" v="1415" actId="14100"/>
          <ac:spMkLst>
            <pc:docMk/>
            <pc:sldMk cId="4121416504" sldId="366"/>
            <ac:spMk id="11" creationId="{DDC23691-C20A-A869-5ADD-8CA4B0A3B488}"/>
          </ac:spMkLst>
        </pc:spChg>
        <pc:spChg chg="add mod">
          <ac:chgData name="Veronique Durand" userId="69bda40a-de6f-4959-99dc-188f3e13fd53" providerId="ADAL" clId="{BD4446EE-3592-44B1-B7EE-7B83C4E920EC}" dt="2023-06-05T15:40:32.997" v="1410" actId="1076"/>
          <ac:spMkLst>
            <pc:docMk/>
            <pc:sldMk cId="4121416504" sldId="366"/>
            <ac:spMk id="12" creationId="{2B8556E3-4491-622D-3B88-4AC835396483}"/>
          </ac:spMkLst>
        </pc:spChg>
        <pc:spChg chg="add mod">
          <ac:chgData name="Veronique Durand" userId="69bda40a-de6f-4959-99dc-188f3e13fd53" providerId="ADAL" clId="{BD4446EE-3592-44B1-B7EE-7B83C4E920EC}" dt="2023-06-05T15:40:45.346" v="1413" actId="14100"/>
          <ac:spMkLst>
            <pc:docMk/>
            <pc:sldMk cId="4121416504" sldId="366"/>
            <ac:spMk id="13" creationId="{5A000D46-8BF1-2918-A2C6-10F17C21584B}"/>
          </ac:spMkLst>
        </pc:spChg>
        <pc:picChg chg="add del mod">
          <ac:chgData name="Veronique Durand" userId="69bda40a-de6f-4959-99dc-188f3e13fd53" providerId="ADAL" clId="{BD4446EE-3592-44B1-B7EE-7B83C4E920EC}" dt="2023-06-01T15:23:09.711" v="140" actId="478"/>
          <ac:picMkLst>
            <pc:docMk/>
            <pc:sldMk cId="4121416504" sldId="366"/>
            <ac:picMk id="4" creationId="{A0B88720-798B-0013-3C45-FD15E21F6973}"/>
          </ac:picMkLst>
        </pc:picChg>
        <pc:picChg chg="add del mod">
          <ac:chgData name="Veronique Durand" userId="69bda40a-de6f-4959-99dc-188f3e13fd53" providerId="ADAL" clId="{BD4446EE-3592-44B1-B7EE-7B83C4E920EC}" dt="2023-06-05T15:29:52.796" v="1149" actId="478"/>
          <ac:picMkLst>
            <pc:docMk/>
            <pc:sldMk cId="4121416504" sldId="366"/>
            <ac:picMk id="7" creationId="{5504F8B5-CC80-04A1-496E-A0D355CD6637}"/>
          </ac:picMkLst>
        </pc:picChg>
        <pc:picChg chg="add mod">
          <ac:chgData name="Veronique Durand" userId="69bda40a-de6f-4959-99dc-188f3e13fd53" providerId="ADAL" clId="{BD4446EE-3592-44B1-B7EE-7B83C4E920EC}" dt="2023-06-05T15:40:32.997" v="1410" actId="1076"/>
          <ac:picMkLst>
            <pc:docMk/>
            <pc:sldMk cId="4121416504" sldId="366"/>
            <ac:picMk id="8" creationId="{20C4FD08-C302-F6E7-1B68-7569711C850D}"/>
          </ac:picMkLst>
        </pc:picChg>
        <pc:picChg chg="add mod">
          <ac:chgData name="Veronique Durand" userId="69bda40a-de6f-4959-99dc-188f3e13fd53" providerId="ADAL" clId="{BD4446EE-3592-44B1-B7EE-7B83C4E920EC}" dt="2023-06-05T15:40:32.997" v="1410" actId="1076"/>
          <ac:picMkLst>
            <pc:docMk/>
            <pc:sldMk cId="4121416504" sldId="366"/>
            <ac:picMk id="9" creationId="{15FDBD20-88E7-7409-2D1B-602EED16BC8B}"/>
          </ac:picMkLst>
        </pc:picChg>
        <pc:picChg chg="add mod">
          <ac:chgData name="Veronique Durand" userId="69bda40a-de6f-4959-99dc-188f3e13fd53" providerId="ADAL" clId="{BD4446EE-3592-44B1-B7EE-7B83C4E920EC}" dt="2023-06-05T15:40:32.997" v="1410" actId="1076"/>
          <ac:picMkLst>
            <pc:docMk/>
            <pc:sldMk cId="4121416504" sldId="366"/>
            <ac:picMk id="10" creationId="{5550B36B-CBA8-7FBB-825E-6128C8AA2DEC}"/>
          </ac:picMkLst>
        </pc:picChg>
      </pc:sldChg>
      <pc:sldChg chg="del">
        <pc:chgData name="Veronique Durand" userId="69bda40a-de6f-4959-99dc-188f3e13fd53" providerId="ADAL" clId="{BD4446EE-3592-44B1-B7EE-7B83C4E920EC}" dt="2023-06-05T15:07:49.741" v="907" actId="47"/>
        <pc:sldMkLst>
          <pc:docMk/>
          <pc:sldMk cId="3673772726" sldId="547"/>
        </pc:sldMkLst>
      </pc:sldChg>
      <pc:sldChg chg="addSp delSp modSp mod">
        <pc:chgData name="Veronique Durand" userId="69bda40a-de6f-4959-99dc-188f3e13fd53" providerId="ADAL" clId="{BD4446EE-3592-44B1-B7EE-7B83C4E920EC}" dt="2023-06-05T15:07:23.229" v="906" actId="14100"/>
        <pc:sldMkLst>
          <pc:docMk/>
          <pc:sldMk cId="3099500031" sldId="548"/>
        </pc:sldMkLst>
        <pc:spChg chg="mod">
          <ac:chgData name="Veronique Durand" userId="69bda40a-de6f-4959-99dc-188f3e13fd53" providerId="ADAL" clId="{BD4446EE-3592-44B1-B7EE-7B83C4E920EC}" dt="2023-06-05T15:04:54.286" v="893" actId="1076"/>
          <ac:spMkLst>
            <pc:docMk/>
            <pc:sldMk cId="3099500031" sldId="548"/>
            <ac:spMk id="3" creationId="{5D6ECF80-54E3-9CF9-1EE5-F8263D11592C}"/>
          </ac:spMkLst>
        </pc:spChg>
        <pc:spChg chg="add mod">
          <ac:chgData name="Veronique Durand" userId="69bda40a-de6f-4959-99dc-188f3e13fd53" providerId="ADAL" clId="{BD4446EE-3592-44B1-B7EE-7B83C4E920EC}" dt="2023-06-05T15:05:04.845" v="894" actId="120"/>
          <ac:spMkLst>
            <pc:docMk/>
            <pc:sldMk cId="3099500031" sldId="548"/>
            <ac:spMk id="4" creationId="{94C1A67B-4466-9166-1844-D6C71E484BA8}"/>
          </ac:spMkLst>
        </pc:spChg>
        <pc:spChg chg="add del mod">
          <ac:chgData name="Veronique Durand" userId="69bda40a-de6f-4959-99dc-188f3e13fd53" providerId="ADAL" clId="{BD4446EE-3592-44B1-B7EE-7B83C4E920EC}" dt="2023-06-05T15:06:30.679" v="898" actId="478"/>
          <ac:spMkLst>
            <pc:docMk/>
            <pc:sldMk cId="3099500031" sldId="548"/>
            <ac:spMk id="6" creationId="{96900162-3ABC-8AAC-C2AD-A83EB6CF716F}"/>
          </ac:spMkLst>
        </pc:spChg>
        <pc:graphicFrameChg chg="mod">
          <ac:chgData name="Veronique Durand" userId="69bda40a-de6f-4959-99dc-188f3e13fd53" providerId="ADAL" clId="{BD4446EE-3592-44B1-B7EE-7B83C4E920EC}" dt="2023-06-05T15:04:31.296" v="880" actId="255"/>
          <ac:graphicFrameMkLst>
            <pc:docMk/>
            <pc:sldMk cId="3099500031" sldId="548"/>
            <ac:graphicFrameMk id="5" creationId="{1AFF5FCA-9CEB-3D20-AE4F-872BAC46ABD9}"/>
          </ac:graphicFrameMkLst>
        </pc:graphicFrameChg>
        <pc:picChg chg="add mod">
          <ac:chgData name="Veronique Durand" userId="69bda40a-de6f-4959-99dc-188f3e13fd53" providerId="ADAL" clId="{BD4446EE-3592-44B1-B7EE-7B83C4E920EC}" dt="2023-06-05T15:07:23.229" v="906" actId="14100"/>
          <ac:picMkLst>
            <pc:docMk/>
            <pc:sldMk cId="3099500031" sldId="548"/>
            <ac:picMk id="7" creationId="{C68DC431-C23D-05EA-4F21-D09D803A4F3F}"/>
          </ac:picMkLst>
        </pc:picChg>
      </pc:sldChg>
      <pc:sldChg chg="modSp del mod">
        <pc:chgData name="Veronique Durand" userId="69bda40a-de6f-4959-99dc-188f3e13fd53" providerId="ADAL" clId="{BD4446EE-3592-44B1-B7EE-7B83C4E920EC}" dt="2023-06-05T15:25:02.978" v="1046" actId="47"/>
        <pc:sldMkLst>
          <pc:docMk/>
          <pc:sldMk cId="557838416" sldId="549"/>
        </pc:sldMkLst>
        <pc:spChg chg="mod">
          <ac:chgData name="Veronique Durand" userId="69bda40a-de6f-4959-99dc-188f3e13fd53" providerId="ADAL" clId="{BD4446EE-3592-44B1-B7EE-7B83C4E920EC}" dt="2023-06-05T15:09:41.795" v="908" actId="21"/>
          <ac:spMkLst>
            <pc:docMk/>
            <pc:sldMk cId="557838416" sldId="549"/>
            <ac:spMk id="4" creationId="{6E868E9E-069B-9FC1-3F95-863141C5ABFD}"/>
          </ac:spMkLst>
        </pc:spChg>
      </pc:sldChg>
      <pc:sldChg chg="addSp delSp modSp mod ord">
        <pc:chgData name="Veronique Durand" userId="69bda40a-de6f-4959-99dc-188f3e13fd53" providerId="ADAL" clId="{BD4446EE-3592-44B1-B7EE-7B83C4E920EC}" dt="2023-06-05T15:24:14.047" v="1039" actId="1076"/>
        <pc:sldMkLst>
          <pc:docMk/>
          <pc:sldMk cId="1626887682" sldId="1887"/>
        </pc:sldMkLst>
        <pc:spChg chg="mod">
          <ac:chgData name="Veronique Durand" userId="69bda40a-de6f-4959-99dc-188f3e13fd53" providerId="ADAL" clId="{BD4446EE-3592-44B1-B7EE-7B83C4E920EC}" dt="2023-06-05T15:21:49.170" v="1014" actId="1076"/>
          <ac:spMkLst>
            <pc:docMk/>
            <pc:sldMk cId="1626887682" sldId="1887"/>
            <ac:spMk id="3" creationId="{DC51C6E3-3DEE-D37C-4DC3-F70249BA3666}"/>
          </ac:spMkLst>
        </pc:spChg>
        <pc:spChg chg="mod">
          <ac:chgData name="Veronique Durand" userId="69bda40a-de6f-4959-99dc-188f3e13fd53" providerId="ADAL" clId="{BD4446EE-3592-44B1-B7EE-7B83C4E920EC}" dt="2023-06-05T15:22:15.444" v="1020" actId="1076"/>
          <ac:spMkLst>
            <pc:docMk/>
            <pc:sldMk cId="1626887682" sldId="1887"/>
            <ac:spMk id="4" creationId="{0B63EA0A-A890-C284-C31A-DF974CB96291}"/>
          </ac:spMkLst>
        </pc:spChg>
        <pc:spChg chg="del mod">
          <ac:chgData name="Veronique Durand" userId="69bda40a-de6f-4959-99dc-188f3e13fd53" providerId="ADAL" clId="{BD4446EE-3592-44B1-B7EE-7B83C4E920EC}" dt="2023-06-05T15:10:14.521" v="917" actId="478"/>
          <ac:spMkLst>
            <pc:docMk/>
            <pc:sldMk cId="1626887682" sldId="1887"/>
            <ac:spMk id="5" creationId="{67C1486B-257E-17E0-8A79-AA52FC34E200}"/>
          </ac:spMkLst>
        </pc:spChg>
        <pc:spChg chg="mod">
          <ac:chgData name="Veronique Durand" userId="69bda40a-de6f-4959-99dc-188f3e13fd53" providerId="ADAL" clId="{BD4446EE-3592-44B1-B7EE-7B83C4E920EC}" dt="2023-06-05T15:20:26.019" v="998" actId="1076"/>
          <ac:spMkLst>
            <pc:docMk/>
            <pc:sldMk cId="1626887682" sldId="1887"/>
            <ac:spMk id="6" creationId="{1CACF462-A121-DC5F-A7FC-912AB6AD7E83}"/>
          </ac:spMkLst>
        </pc:spChg>
        <pc:spChg chg="add mod">
          <ac:chgData name="Veronique Durand" userId="69bda40a-de6f-4959-99dc-188f3e13fd53" providerId="ADAL" clId="{BD4446EE-3592-44B1-B7EE-7B83C4E920EC}" dt="2023-06-05T15:21:01.990" v="1002" actId="1076"/>
          <ac:spMkLst>
            <pc:docMk/>
            <pc:sldMk cId="1626887682" sldId="1887"/>
            <ac:spMk id="7" creationId="{B9ADEC3C-8E5D-DB1B-6140-D7F835322EBF}"/>
          </ac:spMkLst>
        </pc:spChg>
        <pc:spChg chg="add mod">
          <ac:chgData name="Veronique Durand" userId="69bda40a-de6f-4959-99dc-188f3e13fd53" providerId="ADAL" clId="{BD4446EE-3592-44B1-B7EE-7B83C4E920EC}" dt="2023-06-05T15:22:40.540" v="1028" actId="2711"/>
          <ac:spMkLst>
            <pc:docMk/>
            <pc:sldMk cId="1626887682" sldId="1887"/>
            <ac:spMk id="9" creationId="{0552E01D-1861-9061-27A1-16E4EE4C8278}"/>
          </ac:spMkLst>
        </pc:spChg>
        <pc:spChg chg="del mod">
          <ac:chgData name="Veronique Durand" userId="69bda40a-de6f-4959-99dc-188f3e13fd53" providerId="ADAL" clId="{BD4446EE-3592-44B1-B7EE-7B83C4E920EC}" dt="2023-06-05T15:10:12.049" v="916" actId="478"/>
          <ac:spMkLst>
            <pc:docMk/>
            <pc:sldMk cId="1626887682" sldId="1887"/>
            <ac:spMk id="10" creationId="{93C5614E-1BAF-3F37-F823-5BA490A225F4}"/>
          </ac:spMkLst>
        </pc:spChg>
        <pc:spChg chg="add mod">
          <ac:chgData name="Veronique Durand" userId="69bda40a-de6f-4959-99dc-188f3e13fd53" providerId="ADAL" clId="{BD4446EE-3592-44B1-B7EE-7B83C4E920EC}" dt="2023-06-05T15:22:33.916" v="1026" actId="2711"/>
          <ac:spMkLst>
            <pc:docMk/>
            <pc:sldMk cId="1626887682" sldId="1887"/>
            <ac:spMk id="11" creationId="{8961E46D-487D-192A-BBF4-EA1CBAF4A9AB}"/>
          </ac:spMkLst>
        </pc:spChg>
        <pc:spChg chg="add mod">
          <ac:chgData name="Veronique Durand" userId="69bda40a-de6f-4959-99dc-188f3e13fd53" providerId="ADAL" clId="{BD4446EE-3592-44B1-B7EE-7B83C4E920EC}" dt="2023-06-05T15:21:55.811" v="1016" actId="2711"/>
          <ac:spMkLst>
            <pc:docMk/>
            <pc:sldMk cId="1626887682" sldId="1887"/>
            <ac:spMk id="13" creationId="{7AED0394-5DF7-53EC-2B73-72308C2BE5B4}"/>
          </ac:spMkLst>
        </pc:spChg>
        <pc:spChg chg="mod">
          <ac:chgData name="Veronique Durand" userId="69bda40a-de6f-4959-99dc-188f3e13fd53" providerId="ADAL" clId="{BD4446EE-3592-44B1-B7EE-7B83C4E920EC}" dt="2023-06-05T15:22:44.039" v="1029" actId="1076"/>
          <ac:spMkLst>
            <pc:docMk/>
            <pc:sldMk cId="1626887682" sldId="1887"/>
            <ac:spMk id="17" creationId="{E49A920A-9ABD-D175-4116-0707FB1DFFE2}"/>
          </ac:spMkLst>
        </pc:spChg>
        <pc:spChg chg="mod">
          <ac:chgData name="Veronique Durand" userId="69bda40a-de6f-4959-99dc-188f3e13fd53" providerId="ADAL" clId="{BD4446EE-3592-44B1-B7EE-7B83C4E920EC}" dt="2023-06-05T15:11:41.493" v="924" actId="14100"/>
          <ac:spMkLst>
            <pc:docMk/>
            <pc:sldMk cId="1626887682" sldId="1887"/>
            <ac:spMk id="22" creationId="{C6C89054-E900-4B22-18A3-6A1E53EA43C2}"/>
          </ac:spMkLst>
        </pc:spChg>
        <pc:spChg chg="mod">
          <ac:chgData name="Veronique Durand" userId="69bda40a-de6f-4959-99dc-188f3e13fd53" providerId="ADAL" clId="{BD4446EE-3592-44B1-B7EE-7B83C4E920EC}" dt="2023-06-05T15:24:09.215" v="1038" actId="207"/>
          <ac:spMkLst>
            <pc:docMk/>
            <pc:sldMk cId="1626887682" sldId="1887"/>
            <ac:spMk id="23" creationId="{1A195D10-4C41-1550-A514-82135A6F8E6E}"/>
          </ac:spMkLst>
        </pc:spChg>
        <pc:picChg chg="del">
          <ac:chgData name="Veronique Durand" userId="69bda40a-de6f-4959-99dc-188f3e13fd53" providerId="ADAL" clId="{BD4446EE-3592-44B1-B7EE-7B83C4E920EC}" dt="2023-06-05T09:45:11.968" v="758" actId="478"/>
          <ac:picMkLst>
            <pc:docMk/>
            <pc:sldMk cId="1626887682" sldId="1887"/>
            <ac:picMk id="2" creationId="{0C059EB1-4A9D-9E51-CC4A-1141D8B48721}"/>
          </ac:picMkLst>
        </pc:picChg>
        <pc:picChg chg="del">
          <ac:chgData name="Veronique Durand" userId="69bda40a-de6f-4959-99dc-188f3e13fd53" providerId="ADAL" clId="{BD4446EE-3592-44B1-B7EE-7B83C4E920EC}" dt="2023-06-05T15:10:39.581" v="918" actId="478"/>
          <ac:picMkLst>
            <pc:docMk/>
            <pc:sldMk cId="1626887682" sldId="1887"/>
            <ac:picMk id="8" creationId="{3CDB1DFA-D2FB-C1D5-E1B9-F8DF78A1C040}"/>
          </ac:picMkLst>
        </pc:picChg>
        <pc:picChg chg="del">
          <ac:chgData name="Veronique Durand" userId="69bda40a-de6f-4959-99dc-188f3e13fd53" providerId="ADAL" clId="{BD4446EE-3592-44B1-B7EE-7B83C4E920EC}" dt="2023-06-05T15:10:42.337" v="919" actId="478"/>
          <ac:picMkLst>
            <pc:docMk/>
            <pc:sldMk cId="1626887682" sldId="1887"/>
            <ac:picMk id="12" creationId="{FE0D301D-82A9-FD40-471A-65B792EF26C3}"/>
          </ac:picMkLst>
        </pc:picChg>
        <pc:picChg chg="add del mod">
          <ac:chgData name="Veronique Durand" userId="69bda40a-de6f-4959-99dc-188f3e13fd53" providerId="ADAL" clId="{BD4446EE-3592-44B1-B7EE-7B83C4E920EC}" dt="2023-06-05T15:24:14.047" v="1039" actId="1076"/>
          <ac:picMkLst>
            <pc:docMk/>
            <pc:sldMk cId="1626887682" sldId="1887"/>
            <ac:picMk id="20" creationId="{A64094E4-3006-1B42-35EF-F68502BA87A9}"/>
          </ac:picMkLst>
        </pc:picChg>
        <pc:picChg chg="del mod">
          <ac:chgData name="Veronique Durand" userId="69bda40a-de6f-4959-99dc-188f3e13fd53" providerId="ADAL" clId="{BD4446EE-3592-44B1-B7EE-7B83C4E920EC}" dt="2023-06-05T15:23:04.653" v="1032" actId="478"/>
          <ac:picMkLst>
            <pc:docMk/>
            <pc:sldMk cId="1626887682" sldId="1887"/>
            <ac:picMk id="27" creationId="{77197E7B-A1F7-E830-6F1A-FA6F5A8861A0}"/>
          </ac:picMkLst>
        </pc:picChg>
        <pc:picChg chg="del">
          <ac:chgData name="Veronique Durand" userId="69bda40a-de6f-4959-99dc-188f3e13fd53" providerId="ADAL" clId="{BD4446EE-3592-44B1-B7EE-7B83C4E920EC}" dt="2023-06-05T15:10:06.119" v="913" actId="478"/>
          <ac:picMkLst>
            <pc:docMk/>
            <pc:sldMk cId="1626887682" sldId="1887"/>
            <ac:picMk id="29" creationId="{0D829610-1DD5-487E-FCC9-3BAB9D1A4173}"/>
          </ac:picMkLst>
        </pc:picChg>
        <pc:picChg chg="del">
          <ac:chgData name="Veronique Durand" userId="69bda40a-de6f-4959-99dc-188f3e13fd53" providerId="ADAL" clId="{BD4446EE-3592-44B1-B7EE-7B83C4E920EC}" dt="2023-06-05T09:45:09.443" v="757" actId="478"/>
          <ac:picMkLst>
            <pc:docMk/>
            <pc:sldMk cId="1626887682" sldId="1887"/>
            <ac:picMk id="34" creationId="{8BCBF5EA-1542-679A-3DF5-38791FA4967B}"/>
          </ac:picMkLst>
        </pc:picChg>
        <pc:picChg chg="del">
          <ac:chgData name="Veronique Durand" userId="69bda40a-de6f-4959-99dc-188f3e13fd53" providerId="ADAL" clId="{BD4446EE-3592-44B1-B7EE-7B83C4E920EC}" dt="2023-06-05T15:10:08.257" v="914" actId="478"/>
          <ac:picMkLst>
            <pc:docMk/>
            <pc:sldMk cId="1626887682" sldId="1887"/>
            <ac:picMk id="36" creationId="{D393CD1E-4BC3-13A4-9977-E84CCA50D994}"/>
          </ac:picMkLst>
        </pc:picChg>
        <pc:picChg chg="del">
          <ac:chgData name="Veronique Durand" userId="69bda40a-de6f-4959-99dc-188f3e13fd53" providerId="ADAL" clId="{BD4446EE-3592-44B1-B7EE-7B83C4E920EC}" dt="2023-06-05T15:10:05.117" v="912" actId="478"/>
          <ac:picMkLst>
            <pc:docMk/>
            <pc:sldMk cId="1626887682" sldId="1887"/>
            <ac:picMk id="63" creationId="{0B365B9F-3C3C-0810-E8F4-BE809EA2E5C3}"/>
          </ac:picMkLst>
        </pc:picChg>
      </pc:sldChg>
      <pc:sldChg chg="modSp mod ord">
        <pc:chgData name="Veronique Durand" userId="69bda40a-de6f-4959-99dc-188f3e13fd53" providerId="ADAL" clId="{BD4446EE-3592-44B1-B7EE-7B83C4E920EC}" dt="2023-06-05T09:52:48.913" v="775" actId="20577"/>
        <pc:sldMkLst>
          <pc:docMk/>
          <pc:sldMk cId="293927159" sldId="1892"/>
        </pc:sldMkLst>
        <pc:spChg chg="mod">
          <ac:chgData name="Veronique Durand" userId="69bda40a-de6f-4959-99dc-188f3e13fd53" providerId="ADAL" clId="{BD4446EE-3592-44B1-B7EE-7B83C4E920EC}" dt="2023-06-05T09:52:48.913" v="775" actId="20577"/>
          <ac:spMkLst>
            <pc:docMk/>
            <pc:sldMk cId="293927159" sldId="1892"/>
            <ac:spMk id="9" creationId="{54CB5A4A-E5C0-2837-99CF-630881C6BABB}"/>
          </ac:spMkLst>
        </pc:spChg>
        <pc:picChg chg="mod">
          <ac:chgData name="Veronique Durand" userId="69bda40a-de6f-4959-99dc-188f3e13fd53" providerId="ADAL" clId="{BD4446EE-3592-44B1-B7EE-7B83C4E920EC}" dt="2023-06-05T09:52:42.705" v="773" actId="1076"/>
          <ac:picMkLst>
            <pc:docMk/>
            <pc:sldMk cId="293927159" sldId="1892"/>
            <ac:picMk id="17" creationId="{B2A59911-F08C-BAE4-C407-975F7DF9DE0F}"/>
          </ac:picMkLst>
        </pc:picChg>
        <pc:picChg chg="mod">
          <ac:chgData name="Veronique Durand" userId="69bda40a-de6f-4959-99dc-188f3e13fd53" providerId="ADAL" clId="{BD4446EE-3592-44B1-B7EE-7B83C4E920EC}" dt="2023-06-05T09:52:38.912" v="772" actId="1076"/>
          <ac:picMkLst>
            <pc:docMk/>
            <pc:sldMk cId="293927159" sldId="1892"/>
            <ac:picMk id="22" creationId="{4E68D41A-E8A1-5213-0AC6-181904E89487}"/>
          </ac:picMkLst>
        </pc:picChg>
      </pc:sldChg>
      <pc:sldChg chg="addSp modSp new mod">
        <pc:chgData name="Veronique Durand" userId="69bda40a-de6f-4959-99dc-188f3e13fd53" providerId="ADAL" clId="{BD4446EE-3592-44B1-B7EE-7B83C4E920EC}" dt="2023-06-05T10:05:10.444" v="863" actId="20577"/>
        <pc:sldMkLst>
          <pc:docMk/>
          <pc:sldMk cId="3769127308" sldId="1893"/>
        </pc:sldMkLst>
        <pc:spChg chg="mod">
          <ac:chgData name="Veronique Durand" userId="69bda40a-de6f-4959-99dc-188f3e13fd53" providerId="ADAL" clId="{BD4446EE-3592-44B1-B7EE-7B83C4E920EC}" dt="2023-06-05T10:04:49.973" v="854" actId="207"/>
          <ac:spMkLst>
            <pc:docMk/>
            <pc:sldMk cId="3769127308" sldId="1893"/>
            <ac:spMk id="2" creationId="{BD8B8EC6-6251-6BAB-9F2E-A329916079C9}"/>
          </ac:spMkLst>
        </pc:spChg>
        <pc:spChg chg="mod">
          <ac:chgData name="Veronique Durand" userId="69bda40a-de6f-4959-99dc-188f3e13fd53" providerId="ADAL" clId="{BD4446EE-3592-44B1-B7EE-7B83C4E920EC}" dt="2023-06-05T10:02:32.099" v="841" actId="20577"/>
          <ac:spMkLst>
            <pc:docMk/>
            <pc:sldMk cId="3769127308" sldId="1893"/>
            <ac:spMk id="3" creationId="{1EE354F6-A630-F3A2-79C2-5A04C8942E2E}"/>
          </ac:spMkLst>
        </pc:spChg>
        <pc:spChg chg="add mod">
          <ac:chgData name="Veronique Durand" userId="69bda40a-de6f-4959-99dc-188f3e13fd53" providerId="ADAL" clId="{BD4446EE-3592-44B1-B7EE-7B83C4E920EC}" dt="2023-06-05T10:05:00.739" v="859" actId="20577"/>
          <ac:spMkLst>
            <pc:docMk/>
            <pc:sldMk cId="3769127308" sldId="1893"/>
            <ac:spMk id="4" creationId="{558100D3-380E-1E0C-1083-D5339684DE7F}"/>
          </ac:spMkLst>
        </pc:spChg>
        <pc:spChg chg="add mod">
          <ac:chgData name="Veronique Durand" userId="69bda40a-de6f-4959-99dc-188f3e13fd53" providerId="ADAL" clId="{BD4446EE-3592-44B1-B7EE-7B83C4E920EC}" dt="2023-06-05T10:05:10.444" v="863" actId="20577"/>
          <ac:spMkLst>
            <pc:docMk/>
            <pc:sldMk cId="3769127308" sldId="1893"/>
            <ac:spMk id="5" creationId="{90C540FC-3536-B57E-07FC-5B73A989C0A8}"/>
          </ac:spMkLst>
        </pc:spChg>
      </pc:sldChg>
      <pc:sldChg chg="new del">
        <pc:chgData name="Veronique Durand" userId="69bda40a-de6f-4959-99dc-188f3e13fd53" providerId="ADAL" clId="{BD4446EE-3592-44B1-B7EE-7B83C4E920EC}" dt="2023-06-05T14:50:32.103" v="865" actId="47"/>
        <pc:sldMkLst>
          <pc:docMk/>
          <pc:sldMk cId="1064295946" sldId="1894"/>
        </pc:sldMkLst>
      </pc:sldChg>
      <pc:sldMasterChg chg="delSp mod delSldLayout modSldLayout">
        <pc:chgData name="Veronique Durand" userId="69bda40a-de6f-4959-99dc-188f3e13fd53" providerId="ADAL" clId="{BD4446EE-3592-44B1-B7EE-7B83C4E920EC}" dt="2023-06-02T10:07:12.236" v="408" actId="1076"/>
        <pc:sldMasterMkLst>
          <pc:docMk/>
          <pc:sldMasterMk cId="10448612" sldId="2147483703"/>
        </pc:sldMasterMkLst>
        <pc:picChg chg="del">
          <ac:chgData name="Veronique Durand" userId="69bda40a-de6f-4959-99dc-188f3e13fd53" providerId="ADAL" clId="{BD4446EE-3592-44B1-B7EE-7B83C4E920EC}" dt="2023-06-02T10:03:34.154" v="388" actId="21"/>
          <ac:picMkLst>
            <pc:docMk/>
            <pc:sldMasterMk cId="10448612" sldId="2147483703"/>
            <ac:picMk id="4" creationId="{00000000-0000-0000-0000-000000000000}"/>
          </ac:picMkLst>
        </pc:picChg>
        <pc:sldLayoutChg chg="addSp delSp modSp mod">
          <pc:chgData name="Veronique Durand" userId="69bda40a-de6f-4959-99dc-188f3e13fd53" providerId="ADAL" clId="{BD4446EE-3592-44B1-B7EE-7B83C4E920EC}" dt="2023-06-02T10:07:12.236" v="408" actId="1076"/>
          <pc:sldLayoutMkLst>
            <pc:docMk/>
            <pc:sldMasterMk cId="10448612" sldId="2147483703"/>
            <pc:sldLayoutMk cId="1663646477" sldId="2147483715"/>
          </pc:sldLayoutMkLst>
          <pc:spChg chg="del">
            <ac:chgData name="Veronique Durand" userId="69bda40a-de6f-4959-99dc-188f3e13fd53" providerId="ADAL" clId="{BD4446EE-3592-44B1-B7EE-7B83C4E920EC}" dt="2023-06-02T10:04:11.971" v="394" actId="478"/>
            <ac:spMkLst>
              <pc:docMk/>
              <pc:sldMasterMk cId="10448612" sldId="2147483703"/>
              <pc:sldLayoutMk cId="1663646477" sldId="2147483715"/>
              <ac:spMk id="8" creationId="{00000000-0000-0000-0000-000000000000}"/>
            </ac:spMkLst>
          </pc:spChg>
          <pc:picChg chg="add del mod">
            <ac:chgData name="Veronique Durand" userId="69bda40a-de6f-4959-99dc-188f3e13fd53" providerId="ADAL" clId="{BD4446EE-3592-44B1-B7EE-7B83C4E920EC}" dt="2023-06-02T10:06:57.667" v="405" actId="478"/>
            <ac:picMkLst>
              <pc:docMk/>
              <pc:sldMasterMk cId="10448612" sldId="2147483703"/>
              <pc:sldLayoutMk cId="1663646477" sldId="2147483715"/>
              <ac:picMk id="2" creationId="{979BF82E-021F-DCCA-5388-B8159D523EFB}"/>
            </ac:picMkLst>
          </pc:picChg>
          <pc:picChg chg="add mod">
            <ac:chgData name="Veronique Durand" userId="69bda40a-de6f-4959-99dc-188f3e13fd53" providerId="ADAL" clId="{BD4446EE-3592-44B1-B7EE-7B83C4E920EC}" dt="2023-06-02T10:07:12.236" v="408" actId="1076"/>
            <ac:picMkLst>
              <pc:docMk/>
              <pc:sldMasterMk cId="10448612" sldId="2147483703"/>
              <pc:sldLayoutMk cId="1663646477" sldId="2147483715"/>
              <ac:picMk id="3" creationId="{F577B6DC-FFEC-766E-2751-649CE35B1E90}"/>
            </ac:picMkLst>
          </pc:picChg>
          <pc:picChg chg="add mod">
            <ac:chgData name="Veronique Durand" userId="69bda40a-de6f-4959-99dc-188f3e13fd53" providerId="ADAL" clId="{BD4446EE-3592-44B1-B7EE-7B83C4E920EC}" dt="2023-06-02T10:03:45.502" v="390" actId="1076"/>
            <ac:picMkLst>
              <pc:docMk/>
              <pc:sldMasterMk cId="10448612" sldId="2147483703"/>
              <pc:sldLayoutMk cId="1663646477" sldId="2147483715"/>
              <ac:picMk id="4" creationId="{F0C6ECD7-2A71-DFEE-87B9-450B2A67A0C5}"/>
            </ac:picMkLst>
          </pc:picChg>
          <pc:picChg chg="add mod">
            <ac:chgData name="Veronique Durand" userId="69bda40a-de6f-4959-99dc-188f3e13fd53" providerId="ADAL" clId="{BD4446EE-3592-44B1-B7EE-7B83C4E920EC}" dt="2023-06-02T10:05:20.204" v="403" actId="1076"/>
            <ac:picMkLst>
              <pc:docMk/>
              <pc:sldMasterMk cId="10448612" sldId="2147483703"/>
              <pc:sldLayoutMk cId="1663646477" sldId="2147483715"/>
              <ac:picMk id="5" creationId="{AB8CD75D-7BA7-580E-5384-BBF5F9CA2D42}"/>
            </ac:picMkLst>
          </pc:picChg>
        </pc:sldLayoutChg>
        <pc:sldLayoutChg chg="addSp modSp mod">
          <pc:chgData name="Veronique Durand" userId="69bda40a-de6f-4959-99dc-188f3e13fd53" providerId="ADAL" clId="{BD4446EE-3592-44B1-B7EE-7B83C4E920EC}" dt="2023-06-02T10:03:51.303" v="391"/>
          <pc:sldLayoutMkLst>
            <pc:docMk/>
            <pc:sldMasterMk cId="10448612" sldId="2147483703"/>
            <pc:sldLayoutMk cId="663363675" sldId="2147483720"/>
          </pc:sldLayoutMkLst>
          <pc:picChg chg="add mod">
            <ac:chgData name="Veronique Durand" userId="69bda40a-de6f-4959-99dc-188f3e13fd53" providerId="ADAL" clId="{BD4446EE-3592-44B1-B7EE-7B83C4E920EC}" dt="2023-06-02T10:01:12.565" v="381" actId="14100"/>
            <ac:picMkLst>
              <pc:docMk/>
              <pc:sldMasterMk cId="10448612" sldId="2147483703"/>
              <pc:sldLayoutMk cId="663363675" sldId="2147483720"/>
              <ac:picMk id="2" creationId="{8707E962-ECBA-79AC-16F4-EA047C295356}"/>
            </ac:picMkLst>
          </pc:picChg>
          <pc:picChg chg="add mod">
            <ac:chgData name="Veronique Durand" userId="69bda40a-de6f-4959-99dc-188f3e13fd53" providerId="ADAL" clId="{BD4446EE-3592-44B1-B7EE-7B83C4E920EC}" dt="2023-06-02T10:03:51.303" v="391"/>
            <ac:picMkLst>
              <pc:docMk/>
              <pc:sldMasterMk cId="10448612" sldId="2147483703"/>
              <pc:sldLayoutMk cId="663363675" sldId="2147483720"/>
              <ac:picMk id="5" creationId="{F4CA38E5-20B9-3B90-8BF7-50C090672F19}"/>
            </ac:picMkLst>
          </pc:picChg>
        </pc:sldLayoutChg>
        <pc:sldLayoutChg chg="del">
          <pc:chgData name="Veronique Durand" userId="69bda40a-de6f-4959-99dc-188f3e13fd53" providerId="ADAL" clId="{BD4446EE-3592-44B1-B7EE-7B83C4E920EC}" dt="2023-06-02T09:57:21.405" v="350" actId="47"/>
          <pc:sldLayoutMkLst>
            <pc:docMk/>
            <pc:sldMasterMk cId="10448612" sldId="2147483703"/>
            <pc:sldLayoutMk cId="212406638" sldId="2147483721"/>
          </pc:sldLayoutMkLst>
        </pc:sldLayoutChg>
      </pc:sldMasterChg>
      <pc:sldMasterChg chg="del delSldLayout">
        <pc:chgData name="Veronique Durand" userId="69bda40a-de6f-4959-99dc-188f3e13fd53" providerId="ADAL" clId="{BD4446EE-3592-44B1-B7EE-7B83C4E920EC}" dt="2023-06-02T10:04:00.378" v="393" actId="2696"/>
        <pc:sldMasterMkLst>
          <pc:docMk/>
          <pc:sldMasterMk cId="2738367933" sldId="2147483747"/>
        </pc:sldMasterMkLst>
        <pc:sldLayoutChg chg="del">
          <pc:chgData name="Veronique Durand" userId="69bda40a-de6f-4959-99dc-188f3e13fd53" providerId="ADAL" clId="{BD4446EE-3592-44B1-B7EE-7B83C4E920EC}" dt="2023-06-02T10:03:59.459" v="392" actId="2696"/>
          <pc:sldLayoutMkLst>
            <pc:docMk/>
            <pc:sldMasterMk cId="2738367933" sldId="2147483747"/>
            <pc:sldLayoutMk cId="4190565298" sldId="214748374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09076C-F9D8-4399-985C-108C8373B037}" type="doc">
      <dgm:prSet loTypeId="urn:microsoft.com/office/officeart/2011/layout/TabList" loCatId="list" qsTypeId="urn:microsoft.com/office/officeart/2005/8/quickstyle/simple1" qsCatId="simple" csTypeId="urn:microsoft.com/office/officeart/2005/8/colors/colorful5" csCatId="colorful" phldr="1"/>
      <dgm:spPr/>
      <dgm:t>
        <a:bodyPr/>
        <a:lstStyle/>
        <a:p>
          <a:endParaRPr lang="en-GB"/>
        </a:p>
      </dgm:t>
    </dgm:pt>
    <dgm:pt modelId="{48694CF8-1405-4835-AA0C-EBDD7F4A0F56}">
      <dgm:prSet phldrT="[Text]"/>
      <dgm:spPr/>
      <dgm:t>
        <a:bodyPr/>
        <a:lstStyle/>
        <a:p>
          <a:r>
            <a:rPr lang="en-GB" dirty="0"/>
            <a:t>Pre-Course</a:t>
          </a:r>
        </a:p>
      </dgm:t>
    </dgm:pt>
    <dgm:pt modelId="{563E82C2-AA13-4896-B6F1-2FCB589360C7}" type="parTrans" cxnId="{F876810D-0DDC-4D06-AA3F-8A8993F08E7C}">
      <dgm:prSet/>
      <dgm:spPr/>
      <dgm:t>
        <a:bodyPr/>
        <a:lstStyle/>
        <a:p>
          <a:endParaRPr lang="en-GB"/>
        </a:p>
      </dgm:t>
    </dgm:pt>
    <dgm:pt modelId="{6D4AFF10-7B73-40A6-8A2D-034C1A37F685}" type="sibTrans" cxnId="{F876810D-0DDC-4D06-AA3F-8A8993F08E7C}">
      <dgm:prSet/>
      <dgm:spPr/>
      <dgm:t>
        <a:bodyPr/>
        <a:lstStyle/>
        <a:p>
          <a:endParaRPr lang="en-GB"/>
        </a:p>
      </dgm:t>
    </dgm:pt>
    <dgm:pt modelId="{3FED580D-03ED-4265-97C2-2AEC1486B099}">
      <dgm:prSet phldrT="[Text]"/>
      <dgm:spPr/>
      <dgm:t>
        <a:bodyPr/>
        <a:lstStyle/>
        <a:p>
          <a:endParaRPr lang="en-GB" dirty="0"/>
        </a:p>
      </dgm:t>
    </dgm:pt>
    <dgm:pt modelId="{1D38D973-7D8F-403E-955E-07E5020794B4}" type="parTrans" cxnId="{DDB6DC61-8F2F-4388-8912-496123A3338C}">
      <dgm:prSet/>
      <dgm:spPr/>
      <dgm:t>
        <a:bodyPr/>
        <a:lstStyle/>
        <a:p>
          <a:endParaRPr lang="en-GB"/>
        </a:p>
      </dgm:t>
    </dgm:pt>
    <dgm:pt modelId="{D6C22AFA-173C-4EC4-B615-FFCD01F7EA80}" type="sibTrans" cxnId="{DDB6DC61-8F2F-4388-8912-496123A3338C}">
      <dgm:prSet/>
      <dgm:spPr/>
      <dgm:t>
        <a:bodyPr/>
        <a:lstStyle/>
        <a:p>
          <a:endParaRPr lang="en-GB"/>
        </a:p>
      </dgm:t>
    </dgm:pt>
    <dgm:pt modelId="{D40CFAAC-52A4-4101-8C53-54051D5ED5D3}">
      <dgm:prSet phldrT="[Text]" custT="1"/>
      <dgm:spPr/>
      <dgm:t>
        <a:bodyPr/>
        <a:lstStyle/>
        <a:p>
          <a:r>
            <a:rPr lang="en-GB" sz="1200" dirty="0"/>
            <a:t>Access to pre-reading material</a:t>
          </a:r>
        </a:p>
      </dgm:t>
    </dgm:pt>
    <dgm:pt modelId="{842B6B5B-9273-4FE3-AB1B-636F06987481}" type="parTrans" cxnId="{7746E3A5-5613-4353-8D5A-21DFD438EE0F}">
      <dgm:prSet/>
      <dgm:spPr/>
      <dgm:t>
        <a:bodyPr/>
        <a:lstStyle/>
        <a:p>
          <a:endParaRPr lang="en-GB"/>
        </a:p>
      </dgm:t>
    </dgm:pt>
    <dgm:pt modelId="{0E8931F2-2800-4D05-9E69-8E6B5A76D7F6}" type="sibTrans" cxnId="{7746E3A5-5613-4353-8D5A-21DFD438EE0F}">
      <dgm:prSet/>
      <dgm:spPr/>
      <dgm:t>
        <a:bodyPr/>
        <a:lstStyle/>
        <a:p>
          <a:endParaRPr lang="en-GB"/>
        </a:p>
      </dgm:t>
    </dgm:pt>
    <dgm:pt modelId="{30E80A07-C3B3-4653-BB6D-864582A1350A}">
      <dgm:prSet phldrT="[Text]"/>
      <dgm:spPr/>
      <dgm:t>
        <a:bodyPr/>
        <a:lstStyle/>
        <a:p>
          <a:r>
            <a:rPr lang="en-GB" dirty="0"/>
            <a:t>During the Course</a:t>
          </a:r>
        </a:p>
      </dgm:t>
    </dgm:pt>
    <dgm:pt modelId="{5DE34DDE-B3D0-482B-A757-3148ECDB70C0}" type="parTrans" cxnId="{C9BBBCA2-0861-48E6-82A2-A5847BC2E68A}">
      <dgm:prSet/>
      <dgm:spPr/>
      <dgm:t>
        <a:bodyPr/>
        <a:lstStyle/>
        <a:p>
          <a:endParaRPr lang="en-GB"/>
        </a:p>
      </dgm:t>
    </dgm:pt>
    <dgm:pt modelId="{8C822E8D-13AF-47FD-89C1-02F844F1FD01}" type="sibTrans" cxnId="{C9BBBCA2-0861-48E6-82A2-A5847BC2E68A}">
      <dgm:prSet/>
      <dgm:spPr/>
      <dgm:t>
        <a:bodyPr/>
        <a:lstStyle/>
        <a:p>
          <a:endParaRPr lang="en-GB"/>
        </a:p>
      </dgm:t>
    </dgm:pt>
    <dgm:pt modelId="{6F756DF0-5574-4116-97C0-C8018EE3FB7B}">
      <dgm:prSet phldrT="[Text]"/>
      <dgm:spPr/>
      <dgm:t>
        <a:bodyPr/>
        <a:lstStyle/>
        <a:p>
          <a:endParaRPr lang="en-GB" dirty="0"/>
        </a:p>
      </dgm:t>
    </dgm:pt>
    <dgm:pt modelId="{17FADFE3-2277-43A1-A970-9C98C4010D06}" type="parTrans" cxnId="{FE85A875-D2EB-4A7B-B661-AC43726F1774}">
      <dgm:prSet/>
      <dgm:spPr/>
      <dgm:t>
        <a:bodyPr/>
        <a:lstStyle/>
        <a:p>
          <a:endParaRPr lang="en-GB"/>
        </a:p>
      </dgm:t>
    </dgm:pt>
    <dgm:pt modelId="{9213824F-03F8-4F7F-9719-76AB7AF50F44}" type="sibTrans" cxnId="{FE85A875-D2EB-4A7B-B661-AC43726F1774}">
      <dgm:prSet/>
      <dgm:spPr/>
      <dgm:t>
        <a:bodyPr/>
        <a:lstStyle/>
        <a:p>
          <a:endParaRPr lang="en-GB"/>
        </a:p>
      </dgm:t>
    </dgm:pt>
    <dgm:pt modelId="{6FF9A756-4BEA-434A-A173-E1BB21BB2D23}">
      <dgm:prSet phldrT="[Text]" custT="1"/>
      <dgm:spPr/>
      <dgm:t>
        <a:bodyPr/>
        <a:lstStyle/>
        <a:p>
          <a:r>
            <a:rPr lang="en-GB" sz="1200" dirty="0"/>
            <a:t>Five modules delivered as five x one-day classroom courses</a:t>
          </a:r>
        </a:p>
      </dgm:t>
    </dgm:pt>
    <dgm:pt modelId="{13916159-702F-4A86-8AE3-32FDD093D0A7}" type="parTrans" cxnId="{11893672-2579-4D6A-81BC-196542E5A333}">
      <dgm:prSet/>
      <dgm:spPr/>
      <dgm:t>
        <a:bodyPr/>
        <a:lstStyle/>
        <a:p>
          <a:endParaRPr lang="en-GB"/>
        </a:p>
      </dgm:t>
    </dgm:pt>
    <dgm:pt modelId="{C8A81AD6-C346-4A03-8273-8CA89F57D498}" type="sibTrans" cxnId="{11893672-2579-4D6A-81BC-196542E5A333}">
      <dgm:prSet/>
      <dgm:spPr/>
      <dgm:t>
        <a:bodyPr/>
        <a:lstStyle/>
        <a:p>
          <a:endParaRPr lang="en-GB"/>
        </a:p>
      </dgm:t>
    </dgm:pt>
    <dgm:pt modelId="{7730310D-2C71-437E-8F78-80D5C7AE63CC}">
      <dgm:prSet phldrT="[Text]"/>
      <dgm:spPr/>
      <dgm:t>
        <a:bodyPr/>
        <a:lstStyle/>
        <a:p>
          <a:r>
            <a:rPr lang="en-GB" dirty="0"/>
            <a:t>Assessment</a:t>
          </a:r>
        </a:p>
      </dgm:t>
    </dgm:pt>
    <dgm:pt modelId="{7F9E82AD-5964-4703-8968-957EB4F2EFCA}" type="parTrans" cxnId="{F50E5D38-A7A1-4C33-B83C-131EBA9FDAF7}">
      <dgm:prSet/>
      <dgm:spPr/>
      <dgm:t>
        <a:bodyPr/>
        <a:lstStyle/>
        <a:p>
          <a:endParaRPr lang="en-GB"/>
        </a:p>
      </dgm:t>
    </dgm:pt>
    <dgm:pt modelId="{B3CAD03D-FE51-4C10-85C1-CAC8E6E9A146}" type="sibTrans" cxnId="{F50E5D38-A7A1-4C33-B83C-131EBA9FDAF7}">
      <dgm:prSet/>
      <dgm:spPr/>
      <dgm:t>
        <a:bodyPr/>
        <a:lstStyle/>
        <a:p>
          <a:endParaRPr lang="en-GB"/>
        </a:p>
      </dgm:t>
    </dgm:pt>
    <dgm:pt modelId="{8B67956C-F6D6-4E04-8E5B-3FD4748F43C3}">
      <dgm:prSet phldrT="[Text]"/>
      <dgm:spPr/>
      <dgm:t>
        <a:bodyPr/>
        <a:lstStyle/>
        <a:p>
          <a:endParaRPr lang="en-GB" dirty="0"/>
        </a:p>
      </dgm:t>
    </dgm:pt>
    <dgm:pt modelId="{CCCBF608-58D9-4BA5-AB01-AE597E0565AC}" type="parTrans" cxnId="{C7FAE631-18C1-4EFE-97AF-7C17A0B0B7F0}">
      <dgm:prSet/>
      <dgm:spPr/>
      <dgm:t>
        <a:bodyPr/>
        <a:lstStyle/>
        <a:p>
          <a:endParaRPr lang="en-GB"/>
        </a:p>
      </dgm:t>
    </dgm:pt>
    <dgm:pt modelId="{650BE1EE-4D80-4F40-A7EB-9A06DCAE5157}" type="sibTrans" cxnId="{C7FAE631-18C1-4EFE-97AF-7C17A0B0B7F0}">
      <dgm:prSet/>
      <dgm:spPr/>
      <dgm:t>
        <a:bodyPr/>
        <a:lstStyle/>
        <a:p>
          <a:endParaRPr lang="en-GB"/>
        </a:p>
      </dgm:t>
    </dgm:pt>
    <dgm:pt modelId="{4E10B54E-45E8-4DAE-B2C7-13060E6AF332}">
      <dgm:prSet phldrT="[Text]" custT="1"/>
      <dgm:spPr/>
      <dgm:t>
        <a:bodyPr/>
        <a:lstStyle/>
        <a:p>
          <a:r>
            <a:rPr lang="en-GB" sz="1200" dirty="0"/>
            <a:t>Assigned a dedicated assessor</a:t>
          </a:r>
        </a:p>
      </dgm:t>
    </dgm:pt>
    <dgm:pt modelId="{6C07FA07-1142-4CAB-AC37-9BAB56C63FA9}" type="parTrans" cxnId="{42DC0BA6-C698-4095-BD98-7AC85B7B2DBE}">
      <dgm:prSet/>
      <dgm:spPr/>
      <dgm:t>
        <a:bodyPr/>
        <a:lstStyle/>
        <a:p>
          <a:endParaRPr lang="en-GB"/>
        </a:p>
      </dgm:t>
    </dgm:pt>
    <dgm:pt modelId="{112A718B-09CD-493F-8121-DA49EDE81E47}" type="sibTrans" cxnId="{42DC0BA6-C698-4095-BD98-7AC85B7B2DBE}">
      <dgm:prSet/>
      <dgm:spPr/>
      <dgm:t>
        <a:bodyPr/>
        <a:lstStyle/>
        <a:p>
          <a:endParaRPr lang="en-GB"/>
        </a:p>
      </dgm:t>
    </dgm:pt>
    <dgm:pt modelId="{24A05245-367F-4226-B820-785E0CE49074}">
      <dgm:prSet phldrT="[Text]" custT="1"/>
      <dgm:spPr/>
      <dgm:t>
        <a:bodyPr/>
        <a:lstStyle/>
        <a:p>
          <a:r>
            <a:rPr lang="en-GB" sz="1200" dirty="0"/>
            <a:t>Delegate Guide</a:t>
          </a:r>
        </a:p>
      </dgm:t>
    </dgm:pt>
    <dgm:pt modelId="{8026B8B7-4E1E-49A4-B869-7331089F1F6F}" type="parTrans" cxnId="{1476D14D-0559-4041-A5D5-C35E23051244}">
      <dgm:prSet/>
      <dgm:spPr/>
      <dgm:t>
        <a:bodyPr/>
        <a:lstStyle/>
        <a:p>
          <a:endParaRPr lang="en-GB"/>
        </a:p>
      </dgm:t>
    </dgm:pt>
    <dgm:pt modelId="{FAB1FE22-04A8-493B-B4AB-5831223235A3}" type="sibTrans" cxnId="{1476D14D-0559-4041-A5D5-C35E23051244}">
      <dgm:prSet/>
      <dgm:spPr/>
      <dgm:t>
        <a:bodyPr/>
        <a:lstStyle/>
        <a:p>
          <a:endParaRPr lang="en-GB"/>
        </a:p>
      </dgm:t>
    </dgm:pt>
    <dgm:pt modelId="{2802B3F6-2758-495B-927D-F6F0DEB8ABFC}">
      <dgm:prSet phldrT="[Text]" custT="1"/>
      <dgm:spPr/>
      <dgm:t>
        <a:bodyPr/>
        <a:lstStyle/>
        <a:p>
          <a:r>
            <a:rPr lang="en-GB" sz="1200" dirty="0"/>
            <a:t>Joining Instructions and information</a:t>
          </a:r>
        </a:p>
      </dgm:t>
    </dgm:pt>
    <dgm:pt modelId="{796CB6B0-AF9E-45F9-904D-344467F30BB1}" type="parTrans" cxnId="{E3C5A4B3-6E3F-4A0E-8744-5B99C5B1F8E2}">
      <dgm:prSet/>
      <dgm:spPr/>
      <dgm:t>
        <a:bodyPr/>
        <a:lstStyle/>
        <a:p>
          <a:endParaRPr lang="en-GB"/>
        </a:p>
      </dgm:t>
    </dgm:pt>
    <dgm:pt modelId="{84157AEA-822C-4E62-A3DE-A9B19D8E5A2C}" type="sibTrans" cxnId="{E3C5A4B3-6E3F-4A0E-8744-5B99C5B1F8E2}">
      <dgm:prSet/>
      <dgm:spPr/>
      <dgm:t>
        <a:bodyPr/>
        <a:lstStyle/>
        <a:p>
          <a:endParaRPr lang="en-GB"/>
        </a:p>
      </dgm:t>
    </dgm:pt>
    <dgm:pt modelId="{3358E4B8-AEA4-46C4-A30E-B2FCB902D219}">
      <dgm:prSet phldrT="[Text]" custT="1"/>
      <dgm:spPr/>
      <dgm:t>
        <a:bodyPr/>
        <a:lstStyle/>
        <a:p>
          <a:r>
            <a:rPr lang="en-GB" sz="1200" dirty="0"/>
            <a:t>Short course exam at the end.</a:t>
          </a:r>
        </a:p>
      </dgm:t>
    </dgm:pt>
    <dgm:pt modelId="{34DDEE8D-D7FB-4E26-B45E-EE38D552C1F8}" type="parTrans" cxnId="{CC56108C-622A-4247-84E7-0F469BA7B31B}">
      <dgm:prSet/>
      <dgm:spPr/>
      <dgm:t>
        <a:bodyPr/>
        <a:lstStyle/>
        <a:p>
          <a:endParaRPr lang="en-GB"/>
        </a:p>
      </dgm:t>
    </dgm:pt>
    <dgm:pt modelId="{FD2A93A7-BB2D-48D8-AFB8-E7400D4E4CF1}" type="sibTrans" cxnId="{CC56108C-622A-4247-84E7-0F469BA7B31B}">
      <dgm:prSet/>
      <dgm:spPr/>
      <dgm:t>
        <a:bodyPr/>
        <a:lstStyle/>
        <a:p>
          <a:endParaRPr lang="en-GB"/>
        </a:p>
      </dgm:t>
    </dgm:pt>
    <dgm:pt modelId="{527D6A82-F2C4-4095-8BB2-78A3BE55F1C4}">
      <dgm:prSet phldrT="[Text]" custT="1"/>
      <dgm:spPr/>
      <dgm:t>
        <a:bodyPr/>
        <a:lstStyle/>
        <a:p>
          <a:r>
            <a:rPr lang="en-GB" sz="1200" dirty="0"/>
            <a:t>Access to e-portfolio system for preparation of the Assessment</a:t>
          </a:r>
        </a:p>
      </dgm:t>
    </dgm:pt>
    <dgm:pt modelId="{8C3C1918-B31E-4566-8A48-9F8A9C0274B7}" type="parTrans" cxnId="{6822FAF3-11F9-452C-9EB0-7B18E8084E9A}">
      <dgm:prSet/>
      <dgm:spPr/>
      <dgm:t>
        <a:bodyPr/>
        <a:lstStyle/>
        <a:p>
          <a:endParaRPr lang="en-GB"/>
        </a:p>
      </dgm:t>
    </dgm:pt>
    <dgm:pt modelId="{A327760A-64B6-49A4-8A52-CC16CE25A62D}" type="sibTrans" cxnId="{6822FAF3-11F9-452C-9EB0-7B18E8084E9A}">
      <dgm:prSet/>
      <dgm:spPr/>
      <dgm:t>
        <a:bodyPr/>
        <a:lstStyle/>
        <a:p>
          <a:endParaRPr lang="en-GB"/>
        </a:p>
      </dgm:t>
    </dgm:pt>
    <dgm:pt modelId="{6472C796-93A3-447B-AE2D-B6262BD1C2D6}">
      <dgm:prSet phldrT="[Text]" custT="1"/>
      <dgm:spPr/>
      <dgm:t>
        <a:bodyPr/>
        <a:lstStyle/>
        <a:p>
          <a:r>
            <a:rPr lang="en-GB" sz="1200" dirty="0"/>
            <a:t>Work-based assessment and professional discussions</a:t>
          </a:r>
        </a:p>
      </dgm:t>
    </dgm:pt>
    <dgm:pt modelId="{67BDC7E8-7AE5-4385-BD30-B779FB16D89E}" type="parTrans" cxnId="{CB53CC85-A72A-4531-B07B-16053B0AFB43}">
      <dgm:prSet/>
      <dgm:spPr/>
      <dgm:t>
        <a:bodyPr/>
        <a:lstStyle/>
        <a:p>
          <a:endParaRPr lang="en-GB"/>
        </a:p>
      </dgm:t>
    </dgm:pt>
    <dgm:pt modelId="{AA86F0A1-B917-488B-8632-8A810E076274}" type="sibTrans" cxnId="{CB53CC85-A72A-4531-B07B-16053B0AFB43}">
      <dgm:prSet/>
      <dgm:spPr/>
      <dgm:t>
        <a:bodyPr/>
        <a:lstStyle/>
        <a:p>
          <a:endParaRPr lang="en-GB"/>
        </a:p>
      </dgm:t>
    </dgm:pt>
    <dgm:pt modelId="{F74F5F3F-7289-4266-A391-C696C471D92D}">
      <dgm:prSet phldrT="[Text]" custT="1"/>
      <dgm:spPr/>
      <dgm:t>
        <a:bodyPr/>
        <a:lstStyle/>
        <a:p>
          <a:r>
            <a:rPr lang="en-GB" sz="1200" dirty="0"/>
            <a:t>Access to additional support material</a:t>
          </a:r>
        </a:p>
      </dgm:t>
    </dgm:pt>
    <dgm:pt modelId="{F6115C2C-BA19-474F-A435-92A10C0A49AB}" type="parTrans" cxnId="{F0E07E84-924D-49DA-8921-D7703EF5DF03}">
      <dgm:prSet/>
      <dgm:spPr/>
      <dgm:t>
        <a:bodyPr/>
        <a:lstStyle/>
        <a:p>
          <a:endParaRPr lang="en-GB"/>
        </a:p>
      </dgm:t>
    </dgm:pt>
    <dgm:pt modelId="{68C15BB0-1C94-47C1-A9C0-CBD5A1D87139}" type="sibTrans" cxnId="{F0E07E84-924D-49DA-8921-D7703EF5DF03}">
      <dgm:prSet/>
      <dgm:spPr/>
      <dgm:t>
        <a:bodyPr/>
        <a:lstStyle/>
        <a:p>
          <a:endParaRPr lang="en-GB"/>
        </a:p>
      </dgm:t>
    </dgm:pt>
    <dgm:pt modelId="{B39A2CB3-0203-40AD-A7FE-7329691C7083}" type="pres">
      <dgm:prSet presAssocID="{6009076C-F9D8-4399-985C-108C8373B037}" presName="Name0" presStyleCnt="0">
        <dgm:presLayoutVars>
          <dgm:chMax/>
          <dgm:chPref val="3"/>
          <dgm:dir/>
          <dgm:animOne val="branch"/>
          <dgm:animLvl val="lvl"/>
        </dgm:presLayoutVars>
      </dgm:prSet>
      <dgm:spPr/>
    </dgm:pt>
    <dgm:pt modelId="{18668506-8D32-4713-A7D0-223E18FC0BCA}" type="pres">
      <dgm:prSet presAssocID="{48694CF8-1405-4835-AA0C-EBDD7F4A0F56}" presName="composite" presStyleCnt="0"/>
      <dgm:spPr/>
    </dgm:pt>
    <dgm:pt modelId="{F5C59B1C-C3EB-4C48-A54E-A9683F469D05}" type="pres">
      <dgm:prSet presAssocID="{48694CF8-1405-4835-AA0C-EBDD7F4A0F56}" presName="FirstChild" presStyleLbl="revTx" presStyleIdx="0" presStyleCnt="6">
        <dgm:presLayoutVars>
          <dgm:chMax val="0"/>
          <dgm:chPref val="0"/>
          <dgm:bulletEnabled val="1"/>
        </dgm:presLayoutVars>
      </dgm:prSet>
      <dgm:spPr/>
    </dgm:pt>
    <dgm:pt modelId="{4F6A2B71-78B0-42C8-95A8-4BE31D0DEB6F}" type="pres">
      <dgm:prSet presAssocID="{48694CF8-1405-4835-AA0C-EBDD7F4A0F56}" presName="Parent" presStyleLbl="alignNode1" presStyleIdx="0" presStyleCnt="3">
        <dgm:presLayoutVars>
          <dgm:chMax val="3"/>
          <dgm:chPref val="3"/>
          <dgm:bulletEnabled val="1"/>
        </dgm:presLayoutVars>
      </dgm:prSet>
      <dgm:spPr/>
    </dgm:pt>
    <dgm:pt modelId="{3C53137C-C74E-4584-A1A8-FDE7EA657FAE}" type="pres">
      <dgm:prSet presAssocID="{48694CF8-1405-4835-AA0C-EBDD7F4A0F56}" presName="Accent" presStyleLbl="parChTrans1D1" presStyleIdx="0" presStyleCnt="3"/>
      <dgm:spPr/>
    </dgm:pt>
    <dgm:pt modelId="{AE00FD9E-4262-47BD-8523-692053C07D81}" type="pres">
      <dgm:prSet presAssocID="{48694CF8-1405-4835-AA0C-EBDD7F4A0F56}" presName="Child" presStyleLbl="revTx" presStyleIdx="1" presStyleCnt="6">
        <dgm:presLayoutVars>
          <dgm:chMax val="0"/>
          <dgm:chPref val="0"/>
          <dgm:bulletEnabled val="1"/>
        </dgm:presLayoutVars>
      </dgm:prSet>
      <dgm:spPr/>
    </dgm:pt>
    <dgm:pt modelId="{101E6E0C-BFAB-4D34-AFE2-C6CCD6559F27}" type="pres">
      <dgm:prSet presAssocID="{6D4AFF10-7B73-40A6-8A2D-034C1A37F685}" presName="sibTrans" presStyleCnt="0"/>
      <dgm:spPr/>
    </dgm:pt>
    <dgm:pt modelId="{AE99A725-FB2C-4243-8AEF-F711D4D04D6D}" type="pres">
      <dgm:prSet presAssocID="{30E80A07-C3B3-4653-BB6D-864582A1350A}" presName="composite" presStyleCnt="0"/>
      <dgm:spPr/>
    </dgm:pt>
    <dgm:pt modelId="{9B8FAF58-65E9-4A54-9D59-4D8C0F9956B6}" type="pres">
      <dgm:prSet presAssocID="{30E80A07-C3B3-4653-BB6D-864582A1350A}" presName="FirstChild" presStyleLbl="revTx" presStyleIdx="2" presStyleCnt="6">
        <dgm:presLayoutVars>
          <dgm:chMax val="0"/>
          <dgm:chPref val="0"/>
          <dgm:bulletEnabled val="1"/>
        </dgm:presLayoutVars>
      </dgm:prSet>
      <dgm:spPr/>
    </dgm:pt>
    <dgm:pt modelId="{94484324-E756-4884-9707-21ED038459B4}" type="pres">
      <dgm:prSet presAssocID="{30E80A07-C3B3-4653-BB6D-864582A1350A}" presName="Parent" presStyleLbl="alignNode1" presStyleIdx="1" presStyleCnt="3">
        <dgm:presLayoutVars>
          <dgm:chMax val="3"/>
          <dgm:chPref val="3"/>
          <dgm:bulletEnabled val="1"/>
        </dgm:presLayoutVars>
      </dgm:prSet>
      <dgm:spPr/>
    </dgm:pt>
    <dgm:pt modelId="{B4BEC4E9-DE7A-4FEE-AEF6-97FDE85B790F}" type="pres">
      <dgm:prSet presAssocID="{30E80A07-C3B3-4653-BB6D-864582A1350A}" presName="Accent" presStyleLbl="parChTrans1D1" presStyleIdx="1" presStyleCnt="3"/>
      <dgm:spPr/>
    </dgm:pt>
    <dgm:pt modelId="{CCAC47A6-EF11-4208-A0D6-A4E72D9DDE8E}" type="pres">
      <dgm:prSet presAssocID="{30E80A07-C3B3-4653-BB6D-864582A1350A}" presName="Child" presStyleLbl="revTx" presStyleIdx="3" presStyleCnt="6">
        <dgm:presLayoutVars>
          <dgm:chMax val="0"/>
          <dgm:chPref val="0"/>
          <dgm:bulletEnabled val="1"/>
        </dgm:presLayoutVars>
      </dgm:prSet>
      <dgm:spPr/>
    </dgm:pt>
    <dgm:pt modelId="{95D39A5C-CE05-4E88-AE4F-5D6D1FEAA1C9}" type="pres">
      <dgm:prSet presAssocID="{8C822E8D-13AF-47FD-89C1-02F844F1FD01}" presName="sibTrans" presStyleCnt="0"/>
      <dgm:spPr/>
    </dgm:pt>
    <dgm:pt modelId="{CF6FBC1C-5AAC-4E8E-94D9-7D8F1EA1DEA9}" type="pres">
      <dgm:prSet presAssocID="{7730310D-2C71-437E-8F78-80D5C7AE63CC}" presName="composite" presStyleCnt="0"/>
      <dgm:spPr/>
    </dgm:pt>
    <dgm:pt modelId="{2BE8AC3F-4E10-44E5-842F-A8AD0D79871D}" type="pres">
      <dgm:prSet presAssocID="{7730310D-2C71-437E-8F78-80D5C7AE63CC}" presName="FirstChild" presStyleLbl="revTx" presStyleIdx="4" presStyleCnt="6">
        <dgm:presLayoutVars>
          <dgm:chMax val="0"/>
          <dgm:chPref val="0"/>
          <dgm:bulletEnabled val="1"/>
        </dgm:presLayoutVars>
      </dgm:prSet>
      <dgm:spPr/>
    </dgm:pt>
    <dgm:pt modelId="{E72A584D-2E24-40FC-8BFD-9C1C9C1F8032}" type="pres">
      <dgm:prSet presAssocID="{7730310D-2C71-437E-8F78-80D5C7AE63CC}" presName="Parent" presStyleLbl="alignNode1" presStyleIdx="2" presStyleCnt="3">
        <dgm:presLayoutVars>
          <dgm:chMax val="3"/>
          <dgm:chPref val="3"/>
          <dgm:bulletEnabled val="1"/>
        </dgm:presLayoutVars>
      </dgm:prSet>
      <dgm:spPr/>
    </dgm:pt>
    <dgm:pt modelId="{94832C86-D041-4AC7-B86D-273A80A5AC4A}" type="pres">
      <dgm:prSet presAssocID="{7730310D-2C71-437E-8F78-80D5C7AE63CC}" presName="Accent" presStyleLbl="parChTrans1D1" presStyleIdx="2" presStyleCnt="3"/>
      <dgm:spPr/>
    </dgm:pt>
    <dgm:pt modelId="{74677FA0-D137-4638-AB4D-E54DC62DB4B4}" type="pres">
      <dgm:prSet presAssocID="{7730310D-2C71-437E-8F78-80D5C7AE63CC}" presName="Child" presStyleLbl="revTx" presStyleIdx="5" presStyleCnt="6">
        <dgm:presLayoutVars>
          <dgm:chMax val="0"/>
          <dgm:chPref val="0"/>
          <dgm:bulletEnabled val="1"/>
        </dgm:presLayoutVars>
      </dgm:prSet>
      <dgm:spPr/>
    </dgm:pt>
  </dgm:ptLst>
  <dgm:cxnLst>
    <dgm:cxn modelId="{F876810D-0DDC-4D06-AA3F-8A8993F08E7C}" srcId="{6009076C-F9D8-4399-985C-108C8373B037}" destId="{48694CF8-1405-4835-AA0C-EBDD7F4A0F56}" srcOrd="0" destOrd="0" parTransId="{563E82C2-AA13-4896-B6F1-2FCB589360C7}" sibTransId="{6D4AFF10-7B73-40A6-8A2D-034C1A37F685}"/>
    <dgm:cxn modelId="{82CA5E0F-0D70-46B5-A8CD-2156CE2AC436}" type="presOf" srcId="{8B67956C-F6D6-4E04-8E5B-3FD4748F43C3}" destId="{2BE8AC3F-4E10-44E5-842F-A8AD0D79871D}" srcOrd="0" destOrd="0" presId="urn:microsoft.com/office/officeart/2011/layout/TabList"/>
    <dgm:cxn modelId="{3E42F90F-BCA3-4763-93E8-D537EE1476EC}" type="presOf" srcId="{7730310D-2C71-437E-8F78-80D5C7AE63CC}" destId="{E72A584D-2E24-40FC-8BFD-9C1C9C1F8032}" srcOrd="0" destOrd="0" presId="urn:microsoft.com/office/officeart/2011/layout/TabList"/>
    <dgm:cxn modelId="{C7FAE631-18C1-4EFE-97AF-7C17A0B0B7F0}" srcId="{7730310D-2C71-437E-8F78-80D5C7AE63CC}" destId="{8B67956C-F6D6-4E04-8E5B-3FD4748F43C3}" srcOrd="0" destOrd="0" parTransId="{CCCBF608-58D9-4BA5-AB01-AE597E0565AC}" sibTransId="{650BE1EE-4D80-4F40-A7EB-9A06DCAE5157}"/>
    <dgm:cxn modelId="{F50E5D38-A7A1-4C33-B83C-131EBA9FDAF7}" srcId="{6009076C-F9D8-4399-985C-108C8373B037}" destId="{7730310D-2C71-437E-8F78-80D5C7AE63CC}" srcOrd="2" destOrd="0" parTransId="{7F9E82AD-5964-4703-8968-957EB4F2EFCA}" sibTransId="{B3CAD03D-FE51-4C10-85C1-CAC8E6E9A146}"/>
    <dgm:cxn modelId="{DDB6DC61-8F2F-4388-8912-496123A3338C}" srcId="{48694CF8-1405-4835-AA0C-EBDD7F4A0F56}" destId="{3FED580D-03ED-4265-97C2-2AEC1486B099}" srcOrd="0" destOrd="0" parTransId="{1D38D973-7D8F-403E-955E-07E5020794B4}" sibTransId="{D6C22AFA-173C-4EC4-B615-FFCD01F7EA80}"/>
    <dgm:cxn modelId="{C0278862-759B-4B11-94AA-12721F9AFAE5}" type="presOf" srcId="{3358E4B8-AEA4-46C4-A30E-B2FCB902D219}" destId="{CCAC47A6-EF11-4208-A0D6-A4E72D9DDE8E}" srcOrd="0" destOrd="1" presId="urn:microsoft.com/office/officeart/2011/layout/TabList"/>
    <dgm:cxn modelId="{7F336343-C5A8-4C8E-91A6-58E7DC8E04A5}" type="presOf" srcId="{F74F5F3F-7289-4266-A391-C696C471D92D}" destId="{74677FA0-D137-4638-AB4D-E54DC62DB4B4}" srcOrd="0" destOrd="2" presId="urn:microsoft.com/office/officeart/2011/layout/TabList"/>
    <dgm:cxn modelId="{107D1766-1E5B-4460-AB17-FC98DA3A34A2}" type="presOf" srcId="{30E80A07-C3B3-4653-BB6D-864582A1350A}" destId="{94484324-E756-4884-9707-21ED038459B4}" srcOrd="0" destOrd="0" presId="urn:microsoft.com/office/officeart/2011/layout/TabList"/>
    <dgm:cxn modelId="{1476D14D-0559-4041-A5D5-C35E23051244}" srcId="{48694CF8-1405-4835-AA0C-EBDD7F4A0F56}" destId="{24A05245-367F-4226-B820-785E0CE49074}" srcOrd="2" destOrd="0" parTransId="{8026B8B7-4E1E-49A4-B869-7331089F1F6F}" sibTransId="{FAB1FE22-04A8-493B-B4AB-5831223235A3}"/>
    <dgm:cxn modelId="{522CFD6D-D8AF-4D11-A6E7-8F367545D2AC}" type="presOf" srcId="{48694CF8-1405-4835-AA0C-EBDD7F4A0F56}" destId="{4F6A2B71-78B0-42C8-95A8-4BE31D0DEB6F}" srcOrd="0" destOrd="0" presId="urn:microsoft.com/office/officeart/2011/layout/TabList"/>
    <dgm:cxn modelId="{CB76D44E-EDA7-4824-A34B-9632CAD3D025}" type="presOf" srcId="{6FF9A756-4BEA-434A-A173-E1BB21BB2D23}" destId="{CCAC47A6-EF11-4208-A0D6-A4E72D9DDE8E}" srcOrd="0" destOrd="0" presId="urn:microsoft.com/office/officeart/2011/layout/TabList"/>
    <dgm:cxn modelId="{11893672-2579-4D6A-81BC-196542E5A333}" srcId="{30E80A07-C3B3-4653-BB6D-864582A1350A}" destId="{6FF9A756-4BEA-434A-A173-E1BB21BB2D23}" srcOrd="1" destOrd="0" parTransId="{13916159-702F-4A86-8AE3-32FDD093D0A7}" sibTransId="{C8A81AD6-C346-4A03-8273-8CA89F57D498}"/>
    <dgm:cxn modelId="{FE85A875-D2EB-4A7B-B661-AC43726F1774}" srcId="{30E80A07-C3B3-4653-BB6D-864582A1350A}" destId="{6F756DF0-5574-4116-97C0-C8018EE3FB7B}" srcOrd="0" destOrd="0" parTransId="{17FADFE3-2277-43A1-A970-9C98C4010D06}" sibTransId="{9213824F-03F8-4F7F-9719-76AB7AF50F44}"/>
    <dgm:cxn modelId="{97A39176-B86B-43C0-99DE-89EF9E3A3A17}" type="presOf" srcId="{3FED580D-03ED-4265-97C2-2AEC1486B099}" destId="{F5C59B1C-C3EB-4C48-A54E-A9683F469D05}" srcOrd="0" destOrd="0" presId="urn:microsoft.com/office/officeart/2011/layout/TabList"/>
    <dgm:cxn modelId="{B7C9CF58-74A8-495F-A0EB-880A18A37A0F}" type="presOf" srcId="{D40CFAAC-52A4-4101-8C53-54051D5ED5D3}" destId="{AE00FD9E-4262-47BD-8523-692053C07D81}" srcOrd="0" destOrd="0" presId="urn:microsoft.com/office/officeart/2011/layout/TabList"/>
    <dgm:cxn modelId="{F0E07E84-924D-49DA-8921-D7703EF5DF03}" srcId="{7730310D-2C71-437E-8F78-80D5C7AE63CC}" destId="{F74F5F3F-7289-4266-A391-C696C471D92D}" srcOrd="3" destOrd="0" parTransId="{F6115C2C-BA19-474F-A435-92A10C0A49AB}" sibTransId="{68C15BB0-1C94-47C1-A9C0-CBD5A1D87139}"/>
    <dgm:cxn modelId="{CB53CC85-A72A-4531-B07B-16053B0AFB43}" srcId="{7730310D-2C71-437E-8F78-80D5C7AE63CC}" destId="{6472C796-93A3-447B-AE2D-B6262BD1C2D6}" srcOrd="2" destOrd="0" parTransId="{67BDC7E8-7AE5-4385-BD30-B779FB16D89E}" sibTransId="{AA86F0A1-B917-488B-8632-8A810E076274}"/>
    <dgm:cxn modelId="{CC56108C-622A-4247-84E7-0F469BA7B31B}" srcId="{30E80A07-C3B3-4653-BB6D-864582A1350A}" destId="{3358E4B8-AEA4-46C4-A30E-B2FCB902D219}" srcOrd="2" destOrd="0" parTransId="{34DDEE8D-D7FB-4E26-B45E-EE38D552C1F8}" sibTransId="{FD2A93A7-BB2D-48D8-AFB8-E7400D4E4CF1}"/>
    <dgm:cxn modelId="{16ED7693-413C-477B-9C9A-3B22C4E0562F}" type="presOf" srcId="{6009076C-F9D8-4399-985C-108C8373B037}" destId="{B39A2CB3-0203-40AD-A7FE-7329691C7083}" srcOrd="0" destOrd="0" presId="urn:microsoft.com/office/officeart/2011/layout/TabList"/>
    <dgm:cxn modelId="{C9BBBCA2-0861-48E6-82A2-A5847BC2E68A}" srcId="{6009076C-F9D8-4399-985C-108C8373B037}" destId="{30E80A07-C3B3-4653-BB6D-864582A1350A}" srcOrd="1" destOrd="0" parTransId="{5DE34DDE-B3D0-482B-A757-3148ECDB70C0}" sibTransId="{8C822E8D-13AF-47FD-89C1-02F844F1FD01}"/>
    <dgm:cxn modelId="{7746E3A5-5613-4353-8D5A-21DFD438EE0F}" srcId="{48694CF8-1405-4835-AA0C-EBDD7F4A0F56}" destId="{D40CFAAC-52A4-4101-8C53-54051D5ED5D3}" srcOrd="1" destOrd="0" parTransId="{842B6B5B-9273-4FE3-AB1B-636F06987481}" sibTransId="{0E8931F2-2800-4D05-9E69-8E6B5A76D7F6}"/>
    <dgm:cxn modelId="{42DC0BA6-C698-4095-BD98-7AC85B7B2DBE}" srcId="{7730310D-2C71-437E-8F78-80D5C7AE63CC}" destId="{4E10B54E-45E8-4DAE-B2C7-13060E6AF332}" srcOrd="1" destOrd="0" parTransId="{6C07FA07-1142-4CAB-AC37-9BAB56C63FA9}" sibTransId="{112A718B-09CD-493F-8121-DA49EDE81E47}"/>
    <dgm:cxn modelId="{369B54AD-C779-4605-8E0B-7EED93879A93}" type="presOf" srcId="{2802B3F6-2758-495B-927D-F6F0DEB8ABFC}" destId="{AE00FD9E-4262-47BD-8523-692053C07D81}" srcOrd="0" destOrd="2" presId="urn:microsoft.com/office/officeart/2011/layout/TabList"/>
    <dgm:cxn modelId="{E3C5A4B3-6E3F-4A0E-8744-5B99C5B1F8E2}" srcId="{48694CF8-1405-4835-AA0C-EBDD7F4A0F56}" destId="{2802B3F6-2758-495B-927D-F6F0DEB8ABFC}" srcOrd="3" destOrd="0" parTransId="{796CB6B0-AF9E-45F9-904D-344467F30BB1}" sibTransId="{84157AEA-822C-4E62-A3DE-A9B19D8E5A2C}"/>
    <dgm:cxn modelId="{38C016B9-F5B9-4DE4-B94E-77F7E861266E}" type="presOf" srcId="{6472C796-93A3-447B-AE2D-B6262BD1C2D6}" destId="{74677FA0-D137-4638-AB4D-E54DC62DB4B4}" srcOrd="0" destOrd="1" presId="urn:microsoft.com/office/officeart/2011/layout/TabList"/>
    <dgm:cxn modelId="{FC27F1B9-E0CE-42F7-AB8C-8519BB254468}" type="presOf" srcId="{527D6A82-F2C4-4095-8BB2-78A3BE55F1C4}" destId="{CCAC47A6-EF11-4208-A0D6-A4E72D9DDE8E}" srcOrd="0" destOrd="2" presId="urn:microsoft.com/office/officeart/2011/layout/TabList"/>
    <dgm:cxn modelId="{651467BF-8E11-4901-9E92-F8540EC5A44D}" type="presOf" srcId="{6F756DF0-5574-4116-97C0-C8018EE3FB7B}" destId="{9B8FAF58-65E9-4A54-9D59-4D8C0F9956B6}" srcOrd="0" destOrd="0" presId="urn:microsoft.com/office/officeart/2011/layout/TabList"/>
    <dgm:cxn modelId="{A309B8BF-F984-441A-A1A5-4EF80A073B93}" type="presOf" srcId="{24A05245-367F-4226-B820-785E0CE49074}" destId="{AE00FD9E-4262-47BD-8523-692053C07D81}" srcOrd="0" destOrd="1" presId="urn:microsoft.com/office/officeart/2011/layout/TabList"/>
    <dgm:cxn modelId="{639621D1-A399-4F80-9175-BBA19BAC81E5}" type="presOf" srcId="{4E10B54E-45E8-4DAE-B2C7-13060E6AF332}" destId="{74677FA0-D137-4638-AB4D-E54DC62DB4B4}" srcOrd="0" destOrd="0" presId="urn:microsoft.com/office/officeart/2011/layout/TabList"/>
    <dgm:cxn modelId="{6822FAF3-11F9-452C-9EB0-7B18E8084E9A}" srcId="{30E80A07-C3B3-4653-BB6D-864582A1350A}" destId="{527D6A82-F2C4-4095-8BB2-78A3BE55F1C4}" srcOrd="3" destOrd="0" parTransId="{8C3C1918-B31E-4566-8A48-9F8A9C0274B7}" sibTransId="{A327760A-64B6-49A4-8A52-CC16CE25A62D}"/>
    <dgm:cxn modelId="{A9094F7F-E191-4491-9F7F-0D0237744ED8}" type="presParOf" srcId="{B39A2CB3-0203-40AD-A7FE-7329691C7083}" destId="{18668506-8D32-4713-A7D0-223E18FC0BCA}" srcOrd="0" destOrd="0" presId="urn:microsoft.com/office/officeart/2011/layout/TabList"/>
    <dgm:cxn modelId="{CA34A410-8264-43FE-A731-1B63FB07BA1A}" type="presParOf" srcId="{18668506-8D32-4713-A7D0-223E18FC0BCA}" destId="{F5C59B1C-C3EB-4C48-A54E-A9683F469D05}" srcOrd="0" destOrd="0" presId="urn:microsoft.com/office/officeart/2011/layout/TabList"/>
    <dgm:cxn modelId="{0AECE79A-8105-4447-81EF-E3AEC1E4A5B2}" type="presParOf" srcId="{18668506-8D32-4713-A7D0-223E18FC0BCA}" destId="{4F6A2B71-78B0-42C8-95A8-4BE31D0DEB6F}" srcOrd="1" destOrd="0" presId="urn:microsoft.com/office/officeart/2011/layout/TabList"/>
    <dgm:cxn modelId="{35D014E0-E7D6-476A-AA41-49B7B09C9D19}" type="presParOf" srcId="{18668506-8D32-4713-A7D0-223E18FC0BCA}" destId="{3C53137C-C74E-4584-A1A8-FDE7EA657FAE}" srcOrd="2" destOrd="0" presId="urn:microsoft.com/office/officeart/2011/layout/TabList"/>
    <dgm:cxn modelId="{AEBFE096-AE3A-44B2-B796-4160550534FB}" type="presParOf" srcId="{B39A2CB3-0203-40AD-A7FE-7329691C7083}" destId="{AE00FD9E-4262-47BD-8523-692053C07D81}" srcOrd="1" destOrd="0" presId="urn:microsoft.com/office/officeart/2011/layout/TabList"/>
    <dgm:cxn modelId="{31CF1FE2-AFC3-45F8-A366-6DE2D8EBD731}" type="presParOf" srcId="{B39A2CB3-0203-40AD-A7FE-7329691C7083}" destId="{101E6E0C-BFAB-4D34-AFE2-C6CCD6559F27}" srcOrd="2" destOrd="0" presId="urn:microsoft.com/office/officeart/2011/layout/TabList"/>
    <dgm:cxn modelId="{A0214AE5-E712-4CEE-914E-C81A0C413CDA}" type="presParOf" srcId="{B39A2CB3-0203-40AD-A7FE-7329691C7083}" destId="{AE99A725-FB2C-4243-8AEF-F711D4D04D6D}" srcOrd="3" destOrd="0" presId="urn:microsoft.com/office/officeart/2011/layout/TabList"/>
    <dgm:cxn modelId="{AC853358-7541-4A11-A86A-26A6CAB4A3BB}" type="presParOf" srcId="{AE99A725-FB2C-4243-8AEF-F711D4D04D6D}" destId="{9B8FAF58-65E9-4A54-9D59-4D8C0F9956B6}" srcOrd="0" destOrd="0" presId="urn:microsoft.com/office/officeart/2011/layout/TabList"/>
    <dgm:cxn modelId="{C027F70E-FB88-4E05-B04F-8F5A989D0D62}" type="presParOf" srcId="{AE99A725-FB2C-4243-8AEF-F711D4D04D6D}" destId="{94484324-E756-4884-9707-21ED038459B4}" srcOrd="1" destOrd="0" presId="urn:microsoft.com/office/officeart/2011/layout/TabList"/>
    <dgm:cxn modelId="{CF236A26-7AB2-485B-8A3A-3E4E86D7F751}" type="presParOf" srcId="{AE99A725-FB2C-4243-8AEF-F711D4D04D6D}" destId="{B4BEC4E9-DE7A-4FEE-AEF6-97FDE85B790F}" srcOrd="2" destOrd="0" presId="urn:microsoft.com/office/officeart/2011/layout/TabList"/>
    <dgm:cxn modelId="{2DD2B851-2FE1-4E4F-909A-DF20B6A9A675}" type="presParOf" srcId="{B39A2CB3-0203-40AD-A7FE-7329691C7083}" destId="{CCAC47A6-EF11-4208-A0D6-A4E72D9DDE8E}" srcOrd="4" destOrd="0" presId="urn:microsoft.com/office/officeart/2011/layout/TabList"/>
    <dgm:cxn modelId="{84E23A93-2A3B-496B-89EC-2A470E95D327}" type="presParOf" srcId="{B39A2CB3-0203-40AD-A7FE-7329691C7083}" destId="{95D39A5C-CE05-4E88-AE4F-5D6D1FEAA1C9}" srcOrd="5" destOrd="0" presId="urn:microsoft.com/office/officeart/2011/layout/TabList"/>
    <dgm:cxn modelId="{A4F93536-F743-495A-BBC6-9D72960C8449}" type="presParOf" srcId="{B39A2CB3-0203-40AD-A7FE-7329691C7083}" destId="{CF6FBC1C-5AAC-4E8E-94D9-7D8F1EA1DEA9}" srcOrd="6" destOrd="0" presId="urn:microsoft.com/office/officeart/2011/layout/TabList"/>
    <dgm:cxn modelId="{A941DF29-0CA9-4C91-8390-0326C04C8FFB}" type="presParOf" srcId="{CF6FBC1C-5AAC-4E8E-94D9-7D8F1EA1DEA9}" destId="{2BE8AC3F-4E10-44E5-842F-A8AD0D79871D}" srcOrd="0" destOrd="0" presId="urn:microsoft.com/office/officeart/2011/layout/TabList"/>
    <dgm:cxn modelId="{C3419566-9B72-4CBB-A6AA-01B71715F9D1}" type="presParOf" srcId="{CF6FBC1C-5AAC-4E8E-94D9-7D8F1EA1DEA9}" destId="{E72A584D-2E24-40FC-8BFD-9C1C9C1F8032}" srcOrd="1" destOrd="0" presId="urn:microsoft.com/office/officeart/2011/layout/TabList"/>
    <dgm:cxn modelId="{1095FF15-ABD7-4164-8770-9E5CAEF4973F}" type="presParOf" srcId="{CF6FBC1C-5AAC-4E8E-94D9-7D8F1EA1DEA9}" destId="{94832C86-D041-4AC7-B86D-273A80A5AC4A}" srcOrd="2" destOrd="0" presId="urn:microsoft.com/office/officeart/2011/layout/TabList"/>
    <dgm:cxn modelId="{E8F90DE9-CB49-469B-B3B7-8E0838302605}" type="presParOf" srcId="{B39A2CB3-0203-40AD-A7FE-7329691C7083}" destId="{74677FA0-D137-4638-AB4D-E54DC62DB4B4}"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32C86-D041-4AC7-B86D-273A80A5AC4A}">
      <dsp:nvSpPr>
        <dsp:cNvPr id="0" name=""/>
        <dsp:cNvSpPr/>
      </dsp:nvSpPr>
      <dsp:spPr>
        <a:xfrm>
          <a:off x="0" y="2886452"/>
          <a:ext cx="5449467"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BEC4E9-DE7A-4FEE-AEF6-97FDE85B790F}">
      <dsp:nvSpPr>
        <dsp:cNvPr id="0" name=""/>
        <dsp:cNvSpPr/>
      </dsp:nvSpPr>
      <dsp:spPr>
        <a:xfrm>
          <a:off x="0" y="1646675"/>
          <a:ext cx="5449467"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53137C-C74E-4584-A1A8-FDE7EA657FAE}">
      <dsp:nvSpPr>
        <dsp:cNvPr id="0" name=""/>
        <dsp:cNvSpPr/>
      </dsp:nvSpPr>
      <dsp:spPr>
        <a:xfrm>
          <a:off x="0" y="406898"/>
          <a:ext cx="5449467"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C59B1C-C3EB-4C48-A54E-A9683F469D05}">
      <dsp:nvSpPr>
        <dsp:cNvPr id="0" name=""/>
        <dsp:cNvSpPr/>
      </dsp:nvSpPr>
      <dsp:spPr>
        <a:xfrm>
          <a:off x="1416861" y="453"/>
          <a:ext cx="4032605" cy="40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dirty="0"/>
        </a:p>
      </dsp:txBody>
      <dsp:txXfrm>
        <a:off x="1416861" y="453"/>
        <a:ext cx="4032605" cy="406444"/>
      </dsp:txXfrm>
    </dsp:sp>
    <dsp:sp modelId="{4F6A2B71-78B0-42C8-95A8-4BE31D0DEB6F}">
      <dsp:nvSpPr>
        <dsp:cNvPr id="0" name=""/>
        <dsp:cNvSpPr/>
      </dsp:nvSpPr>
      <dsp:spPr>
        <a:xfrm>
          <a:off x="0" y="453"/>
          <a:ext cx="1416861" cy="406444"/>
        </a:xfrm>
        <a:prstGeom prst="round2SameRect">
          <a:avLst>
            <a:gd name="adj1" fmla="val 16670"/>
            <a:gd name="adj2" fmla="val 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dirty="0"/>
            <a:t>Pre-Course</a:t>
          </a:r>
        </a:p>
      </dsp:txBody>
      <dsp:txXfrm>
        <a:off x="19845" y="20298"/>
        <a:ext cx="1377171" cy="386599"/>
      </dsp:txXfrm>
    </dsp:sp>
    <dsp:sp modelId="{AE00FD9E-4262-47BD-8523-692053C07D81}">
      <dsp:nvSpPr>
        <dsp:cNvPr id="0" name=""/>
        <dsp:cNvSpPr/>
      </dsp:nvSpPr>
      <dsp:spPr>
        <a:xfrm>
          <a:off x="0" y="406898"/>
          <a:ext cx="5449467" cy="813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Access to pre-reading material</a:t>
          </a:r>
        </a:p>
        <a:p>
          <a:pPr marL="114300" lvl="1" indent="-114300" algn="l" defTabSz="533400">
            <a:lnSpc>
              <a:spcPct val="90000"/>
            </a:lnSpc>
            <a:spcBef>
              <a:spcPct val="0"/>
            </a:spcBef>
            <a:spcAft>
              <a:spcPct val="15000"/>
            </a:spcAft>
            <a:buChar char="•"/>
          </a:pPr>
          <a:r>
            <a:rPr lang="en-GB" sz="1200" kern="1200" dirty="0"/>
            <a:t>Delegate Guide</a:t>
          </a:r>
        </a:p>
        <a:p>
          <a:pPr marL="114300" lvl="1" indent="-114300" algn="l" defTabSz="533400">
            <a:lnSpc>
              <a:spcPct val="90000"/>
            </a:lnSpc>
            <a:spcBef>
              <a:spcPct val="0"/>
            </a:spcBef>
            <a:spcAft>
              <a:spcPct val="15000"/>
            </a:spcAft>
            <a:buChar char="•"/>
          </a:pPr>
          <a:r>
            <a:rPr lang="en-GB" sz="1200" kern="1200" dirty="0"/>
            <a:t>Joining Instructions and information</a:t>
          </a:r>
        </a:p>
      </dsp:txBody>
      <dsp:txXfrm>
        <a:off x="0" y="406898"/>
        <a:ext cx="5449467" cy="813010"/>
      </dsp:txXfrm>
    </dsp:sp>
    <dsp:sp modelId="{9B8FAF58-65E9-4A54-9D59-4D8C0F9956B6}">
      <dsp:nvSpPr>
        <dsp:cNvPr id="0" name=""/>
        <dsp:cNvSpPr/>
      </dsp:nvSpPr>
      <dsp:spPr>
        <a:xfrm>
          <a:off x="1416861" y="1240230"/>
          <a:ext cx="4032605" cy="40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dirty="0"/>
        </a:p>
      </dsp:txBody>
      <dsp:txXfrm>
        <a:off x="1416861" y="1240230"/>
        <a:ext cx="4032605" cy="406444"/>
      </dsp:txXfrm>
    </dsp:sp>
    <dsp:sp modelId="{94484324-E756-4884-9707-21ED038459B4}">
      <dsp:nvSpPr>
        <dsp:cNvPr id="0" name=""/>
        <dsp:cNvSpPr/>
      </dsp:nvSpPr>
      <dsp:spPr>
        <a:xfrm>
          <a:off x="0" y="1240230"/>
          <a:ext cx="1416861" cy="406444"/>
        </a:xfrm>
        <a:prstGeom prst="round2SameRect">
          <a:avLst>
            <a:gd name="adj1" fmla="val 16670"/>
            <a:gd name="adj2" fmla="val 0"/>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dirty="0"/>
            <a:t>During the Course</a:t>
          </a:r>
        </a:p>
      </dsp:txBody>
      <dsp:txXfrm>
        <a:off x="19845" y="1260075"/>
        <a:ext cx="1377171" cy="386599"/>
      </dsp:txXfrm>
    </dsp:sp>
    <dsp:sp modelId="{CCAC47A6-EF11-4208-A0D6-A4E72D9DDE8E}">
      <dsp:nvSpPr>
        <dsp:cNvPr id="0" name=""/>
        <dsp:cNvSpPr/>
      </dsp:nvSpPr>
      <dsp:spPr>
        <a:xfrm>
          <a:off x="0" y="1646675"/>
          <a:ext cx="5449467" cy="813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Five modules delivered as five x one-day classroom courses</a:t>
          </a:r>
        </a:p>
        <a:p>
          <a:pPr marL="114300" lvl="1" indent="-114300" algn="l" defTabSz="533400">
            <a:lnSpc>
              <a:spcPct val="90000"/>
            </a:lnSpc>
            <a:spcBef>
              <a:spcPct val="0"/>
            </a:spcBef>
            <a:spcAft>
              <a:spcPct val="15000"/>
            </a:spcAft>
            <a:buChar char="•"/>
          </a:pPr>
          <a:r>
            <a:rPr lang="en-GB" sz="1200" kern="1200" dirty="0"/>
            <a:t>Short course exam at the end.</a:t>
          </a:r>
        </a:p>
        <a:p>
          <a:pPr marL="114300" lvl="1" indent="-114300" algn="l" defTabSz="533400">
            <a:lnSpc>
              <a:spcPct val="90000"/>
            </a:lnSpc>
            <a:spcBef>
              <a:spcPct val="0"/>
            </a:spcBef>
            <a:spcAft>
              <a:spcPct val="15000"/>
            </a:spcAft>
            <a:buChar char="•"/>
          </a:pPr>
          <a:r>
            <a:rPr lang="en-GB" sz="1200" kern="1200" dirty="0"/>
            <a:t>Access to e-portfolio system for preparation of the Assessment</a:t>
          </a:r>
        </a:p>
      </dsp:txBody>
      <dsp:txXfrm>
        <a:off x="0" y="1646675"/>
        <a:ext cx="5449467" cy="813010"/>
      </dsp:txXfrm>
    </dsp:sp>
    <dsp:sp modelId="{2BE8AC3F-4E10-44E5-842F-A8AD0D79871D}">
      <dsp:nvSpPr>
        <dsp:cNvPr id="0" name=""/>
        <dsp:cNvSpPr/>
      </dsp:nvSpPr>
      <dsp:spPr>
        <a:xfrm>
          <a:off x="1416861" y="2480008"/>
          <a:ext cx="4032605" cy="40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dirty="0"/>
        </a:p>
      </dsp:txBody>
      <dsp:txXfrm>
        <a:off x="1416861" y="2480008"/>
        <a:ext cx="4032605" cy="406444"/>
      </dsp:txXfrm>
    </dsp:sp>
    <dsp:sp modelId="{E72A584D-2E24-40FC-8BFD-9C1C9C1F8032}">
      <dsp:nvSpPr>
        <dsp:cNvPr id="0" name=""/>
        <dsp:cNvSpPr/>
      </dsp:nvSpPr>
      <dsp:spPr>
        <a:xfrm>
          <a:off x="0" y="2480008"/>
          <a:ext cx="1416861" cy="406444"/>
        </a:xfrm>
        <a:prstGeom prst="round2SameRect">
          <a:avLst>
            <a:gd name="adj1" fmla="val 16670"/>
            <a:gd name="adj2" fmla="val 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dirty="0"/>
            <a:t>Assessment</a:t>
          </a:r>
        </a:p>
      </dsp:txBody>
      <dsp:txXfrm>
        <a:off x="19845" y="2499853"/>
        <a:ext cx="1377171" cy="386599"/>
      </dsp:txXfrm>
    </dsp:sp>
    <dsp:sp modelId="{74677FA0-D137-4638-AB4D-E54DC62DB4B4}">
      <dsp:nvSpPr>
        <dsp:cNvPr id="0" name=""/>
        <dsp:cNvSpPr/>
      </dsp:nvSpPr>
      <dsp:spPr>
        <a:xfrm>
          <a:off x="0" y="2886452"/>
          <a:ext cx="5449467" cy="813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Assigned a dedicated assessor</a:t>
          </a:r>
        </a:p>
        <a:p>
          <a:pPr marL="114300" lvl="1" indent="-114300" algn="l" defTabSz="533400">
            <a:lnSpc>
              <a:spcPct val="90000"/>
            </a:lnSpc>
            <a:spcBef>
              <a:spcPct val="0"/>
            </a:spcBef>
            <a:spcAft>
              <a:spcPct val="15000"/>
            </a:spcAft>
            <a:buChar char="•"/>
          </a:pPr>
          <a:r>
            <a:rPr lang="en-GB" sz="1200" kern="1200" dirty="0"/>
            <a:t>Work-based assessment and professional discussions</a:t>
          </a:r>
        </a:p>
        <a:p>
          <a:pPr marL="114300" lvl="1" indent="-114300" algn="l" defTabSz="533400">
            <a:lnSpc>
              <a:spcPct val="90000"/>
            </a:lnSpc>
            <a:spcBef>
              <a:spcPct val="0"/>
            </a:spcBef>
            <a:spcAft>
              <a:spcPct val="15000"/>
            </a:spcAft>
            <a:buChar char="•"/>
          </a:pPr>
          <a:r>
            <a:rPr lang="en-GB" sz="1200" kern="1200" dirty="0"/>
            <a:t>Access to additional support material</a:t>
          </a:r>
        </a:p>
      </dsp:txBody>
      <dsp:txXfrm>
        <a:off x="0" y="2886452"/>
        <a:ext cx="5449467" cy="813010"/>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9A002-F36E-0141-B81E-1AFC1834E0D2}" type="datetimeFigureOut">
              <a:rPr lang="en-US" smtClean="0"/>
              <a:t>6/5/2023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AFE50-48CC-1542-BBB2-C5F7E554F6CB}" type="slidenum">
              <a:rPr lang="en-US" smtClean="0"/>
              <a:t>‹#›</a:t>
            </a:fld>
            <a:endParaRPr lang="en-US" dirty="0"/>
          </a:p>
        </p:txBody>
      </p:sp>
    </p:spTree>
    <p:extLst>
      <p:ext uri="{BB962C8B-B14F-4D97-AF65-F5344CB8AC3E}">
        <p14:creationId xmlns:p14="http://schemas.microsoft.com/office/powerpoint/2010/main" val="1757401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mn-lt"/>
              <a:ea typeface="Calibri" panose="020F0502020204030204" pitchFamily="34" charset="0"/>
              <a:cs typeface="Times New Roman" panose="02020603050405020304" pitchFamily="18" charset="0"/>
            </a:endParaRPr>
          </a:p>
          <a:p>
            <a:endParaRPr lang="en-GB" sz="10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mn-lt"/>
              <a:ea typeface="Calibri" panose="020F0502020204030204" pitchFamily="34" charset="0"/>
              <a:cs typeface="Times New Roman" panose="02020603050405020304" pitchFamily="18" charset="0"/>
            </a:endParaRPr>
          </a:p>
          <a:p>
            <a:endParaRPr lang="en-GB" sz="10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150C5-2F4D-49C8-81D7-C922F102E2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594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0CD9B3-1EFC-41EF-963F-2F0C24D043C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677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aster COVER">
    <p:spTree>
      <p:nvGrpSpPr>
        <p:cNvPr id="1" name=""/>
        <p:cNvGrpSpPr/>
        <p:nvPr/>
      </p:nvGrpSpPr>
      <p:grpSpPr>
        <a:xfrm>
          <a:off x="0" y="0"/>
          <a:ext cx="0" cy="0"/>
          <a:chOff x="0" y="0"/>
          <a:chExt cx="0" cy="0"/>
        </a:xfrm>
      </p:grpSpPr>
      <p:sp>
        <p:nvSpPr>
          <p:cNvPr id="6" name="Title 4"/>
          <p:cNvSpPr>
            <a:spLocks noGrp="1"/>
          </p:cNvSpPr>
          <p:nvPr>
            <p:ph type="title" hasCustomPrompt="1"/>
          </p:nvPr>
        </p:nvSpPr>
        <p:spPr>
          <a:xfrm>
            <a:off x="295099" y="1050127"/>
            <a:ext cx="8453614" cy="773325"/>
          </a:xfrm>
          <a:prstGeom prst="rect">
            <a:avLst/>
          </a:prstGeom>
        </p:spPr>
        <p:txBody>
          <a:bodyPr tIns="0" bIns="0" anchor="b" anchorCtr="0"/>
          <a:lstStyle>
            <a:lvl1pPr>
              <a:lnSpc>
                <a:spcPct val="110000"/>
              </a:lnSpc>
              <a:defRPr sz="2800">
                <a:latin typeface="Arial" charset="0"/>
                <a:ea typeface="Arial" charset="0"/>
                <a:cs typeface="Arial" charset="0"/>
              </a:defRPr>
            </a:lvl1pPr>
          </a:lstStyle>
          <a:p>
            <a:r>
              <a:rPr lang="en-US" dirty="0"/>
              <a:t>Click to edit title style, Arial 28pt</a:t>
            </a:r>
          </a:p>
        </p:txBody>
      </p:sp>
      <p:sp>
        <p:nvSpPr>
          <p:cNvPr id="9" name="Text Placeholder 6"/>
          <p:cNvSpPr>
            <a:spLocks noGrp="1"/>
          </p:cNvSpPr>
          <p:nvPr>
            <p:ph type="body" sz="quarter" idx="11" hasCustomPrompt="1"/>
          </p:nvPr>
        </p:nvSpPr>
        <p:spPr>
          <a:xfrm>
            <a:off x="295100" y="1786877"/>
            <a:ext cx="3508375" cy="351235"/>
          </a:xfrm>
          <a:prstGeom prst="rect">
            <a:avLst/>
          </a:prstGeom>
        </p:spPr>
        <p:txBody>
          <a:bodyPr/>
          <a:lstStyle>
            <a:lvl1pPr marL="0" indent="0">
              <a:lnSpc>
                <a:spcPct val="110000"/>
              </a:lnSpc>
              <a:buFontTx/>
              <a:buNone/>
              <a:defRPr sz="2400">
                <a:solidFill>
                  <a:srgbClr val="B5BFC8"/>
                </a:solidFill>
                <a:latin typeface="Arial" charset="0"/>
                <a:ea typeface="Arial" charset="0"/>
                <a:cs typeface="Arial" charset="0"/>
              </a:defRPr>
            </a:lvl1pPr>
          </a:lstStyle>
          <a:p>
            <a:pPr lvl="0"/>
            <a:r>
              <a:rPr lang="en-US" dirty="0"/>
              <a:t>DD/MM/YYYY</a:t>
            </a:r>
          </a:p>
        </p:txBody>
      </p:sp>
      <p:pic>
        <p:nvPicPr>
          <p:cNvPr id="3" name="Picture 2">
            <a:extLst>
              <a:ext uri="{FF2B5EF4-FFF2-40B4-BE49-F238E27FC236}">
                <a16:creationId xmlns:a16="http://schemas.microsoft.com/office/drawing/2014/main" id="{F577B6DC-FFEC-766E-2751-649CE35B1E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3475" y="14050"/>
            <a:ext cx="5312680" cy="4885680"/>
          </a:xfrm>
          <a:prstGeom prst="rect">
            <a:avLst/>
          </a:prstGeom>
        </p:spPr>
      </p:pic>
      <p:pic>
        <p:nvPicPr>
          <p:cNvPr id="4" name="Picture 3" descr="Image result for citb logo">
            <a:extLst>
              <a:ext uri="{FF2B5EF4-FFF2-40B4-BE49-F238E27FC236}">
                <a16:creationId xmlns:a16="http://schemas.microsoft.com/office/drawing/2014/main" id="{F0C6ECD7-2A71-DFEE-87B9-450B2A67A0C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509395" y="4495272"/>
            <a:ext cx="1105550" cy="429183"/>
          </a:xfrm>
          <a:prstGeom prst="rect">
            <a:avLst/>
          </a:prstGeom>
          <a:noFill/>
        </p:spPr>
      </p:pic>
      <p:pic>
        <p:nvPicPr>
          <p:cNvPr id="5" name="Picture 9">
            <a:extLst>
              <a:ext uri="{FF2B5EF4-FFF2-40B4-BE49-F238E27FC236}">
                <a16:creationId xmlns:a16="http://schemas.microsoft.com/office/drawing/2014/main" id="{AB8CD75D-7BA7-580E-5384-BBF5F9CA2D4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6545" y="4496406"/>
            <a:ext cx="711406" cy="428049"/>
          </a:xfrm>
          <a:prstGeom prst="rect">
            <a:avLst/>
          </a:prstGeom>
        </p:spPr>
      </p:pic>
    </p:spTree>
    <p:extLst>
      <p:ext uri="{BB962C8B-B14F-4D97-AF65-F5344CB8AC3E}">
        <p14:creationId xmlns:p14="http://schemas.microsoft.com/office/powerpoint/2010/main" val="1663646477"/>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05/06/2023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286802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05/06/2023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1331548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05/06/2023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4026600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05/06/2023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643686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05/06/2023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47454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05/06/2023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21204243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05/06/2023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2844516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05/06/2023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1821380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05/06/2023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16025828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ics max">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30998AE-607D-4C89-B110-BB66C633BD53}"/>
              </a:ext>
            </a:extLst>
          </p:cNvPr>
          <p:cNvSpPr>
            <a:spLocks noGrp="1"/>
          </p:cNvSpPr>
          <p:nvPr>
            <p:ph type="pic" sz="quarter" idx="15"/>
          </p:nvPr>
        </p:nvSpPr>
        <p:spPr>
          <a:xfrm>
            <a:off x="1" y="-12670"/>
            <a:ext cx="3073622" cy="2582930"/>
          </a:xfrm>
          <a:solidFill>
            <a:srgbClr val="D9D9D9"/>
          </a:solidFill>
          <a:ln w="19050">
            <a:solidFill>
              <a:schemeClr val="bg1"/>
            </a:solidFill>
          </a:ln>
        </p:spPr>
        <p:txBody>
          <a:bodyPr/>
          <a:lstStyle/>
          <a:p>
            <a:endParaRPr lang="en-GB" dirty="0"/>
          </a:p>
        </p:txBody>
      </p:sp>
      <p:sp>
        <p:nvSpPr>
          <p:cNvPr id="26" name="Picture Placeholder 10">
            <a:extLst>
              <a:ext uri="{FF2B5EF4-FFF2-40B4-BE49-F238E27FC236}">
                <a16:creationId xmlns:a16="http://schemas.microsoft.com/office/drawing/2014/main" id="{92449329-1E5B-4AE0-A92E-8807C54F549A}"/>
              </a:ext>
            </a:extLst>
          </p:cNvPr>
          <p:cNvSpPr>
            <a:spLocks noGrp="1"/>
          </p:cNvSpPr>
          <p:nvPr>
            <p:ph type="pic" sz="quarter" idx="16"/>
          </p:nvPr>
        </p:nvSpPr>
        <p:spPr>
          <a:xfrm>
            <a:off x="3062299" y="-12670"/>
            <a:ext cx="1507601" cy="1286788"/>
          </a:xfrm>
          <a:solidFill>
            <a:srgbClr val="D9D9D9"/>
          </a:solidFill>
          <a:ln w="19050">
            <a:solidFill>
              <a:schemeClr val="bg1"/>
            </a:solidFill>
          </a:ln>
        </p:spPr>
        <p:txBody>
          <a:bodyPr/>
          <a:lstStyle/>
          <a:p>
            <a:endParaRPr lang="en-GB" dirty="0"/>
          </a:p>
        </p:txBody>
      </p:sp>
      <p:sp>
        <p:nvSpPr>
          <p:cNvPr id="27" name="Picture Placeholder 10">
            <a:extLst>
              <a:ext uri="{FF2B5EF4-FFF2-40B4-BE49-F238E27FC236}">
                <a16:creationId xmlns:a16="http://schemas.microsoft.com/office/drawing/2014/main" id="{5532CEBD-41FC-4EC1-B03A-FEA65F9226FE}"/>
              </a:ext>
            </a:extLst>
          </p:cNvPr>
          <p:cNvSpPr>
            <a:spLocks noGrp="1"/>
          </p:cNvSpPr>
          <p:nvPr>
            <p:ph type="pic" sz="quarter" idx="17"/>
          </p:nvPr>
        </p:nvSpPr>
        <p:spPr>
          <a:xfrm>
            <a:off x="7612852" y="-12670"/>
            <a:ext cx="1531148" cy="1286012"/>
          </a:xfrm>
          <a:solidFill>
            <a:srgbClr val="D9D9D9"/>
          </a:solidFill>
          <a:ln w="19050">
            <a:solidFill>
              <a:schemeClr val="bg1"/>
            </a:solidFill>
          </a:ln>
        </p:spPr>
        <p:txBody>
          <a:bodyPr/>
          <a:lstStyle/>
          <a:p>
            <a:endParaRPr lang="en-GB" dirty="0"/>
          </a:p>
        </p:txBody>
      </p:sp>
      <p:sp>
        <p:nvSpPr>
          <p:cNvPr id="29" name="Picture Placeholder 10">
            <a:extLst>
              <a:ext uri="{FF2B5EF4-FFF2-40B4-BE49-F238E27FC236}">
                <a16:creationId xmlns:a16="http://schemas.microsoft.com/office/drawing/2014/main" id="{C39CDF1A-065F-4841-81F1-34A4CFE3E5BC}"/>
              </a:ext>
            </a:extLst>
          </p:cNvPr>
          <p:cNvSpPr>
            <a:spLocks noGrp="1"/>
          </p:cNvSpPr>
          <p:nvPr>
            <p:ph type="pic" sz="quarter" idx="19"/>
          </p:nvPr>
        </p:nvSpPr>
        <p:spPr>
          <a:xfrm>
            <a:off x="3062298" y="1275377"/>
            <a:ext cx="1531749" cy="1294883"/>
          </a:xfrm>
          <a:solidFill>
            <a:srgbClr val="D9D9D9"/>
          </a:solidFill>
          <a:ln w="19050">
            <a:solidFill>
              <a:schemeClr val="bg1"/>
            </a:solidFill>
          </a:ln>
        </p:spPr>
        <p:txBody>
          <a:bodyPr/>
          <a:lstStyle/>
          <a:p>
            <a:endParaRPr lang="en-GB" dirty="0"/>
          </a:p>
        </p:txBody>
      </p:sp>
      <p:sp>
        <p:nvSpPr>
          <p:cNvPr id="30" name="Picture Placeholder 10">
            <a:extLst>
              <a:ext uri="{FF2B5EF4-FFF2-40B4-BE49-F238E27FC236}">
                <a16:creationId xmlns:a16="http://schemas.microsoft.com/office/drawing/2014/main" id="{C4C375C2-D75B-4370-AAF4-1BCFC0F906AE}"/>
              </a:ext>
            </a:extLst>
          </p:cNvPr>
          <p:cNvSpPr>
            <a:spLocks noGrp="1"/>
          </p:cNvSpPr>
          <p:nvPr>
            <p:ph type="pic" sz="quarter" idx="20"/>
          </p:nvPr>
        </p:nvSpPr>
        <p:spPr>
          <a:xfrm>
            <a:off x="6114474" y="1274118"/>
            <a:ext cx="3024167" cy="2605486"/>
          </a:xfrm>
          <a:solidFill>
            <a:srgbClr val="D9D9D9"/>
          </a:solidFill>
          <a:ln w="19050">
            <a:solidFill>
              <a:schemeClr val="bg1"/>
            </a:solidFill>
          </a:ln>
        </p:spPr>
        <p:txBody>
          <a:bodyPr/>
          <a:lstStyle/>
          <a:p>
            <a:endParaRPr lang="en-GB" dirty="0"/>
          </a:p>
        </p:txBody>
      </p:sp>
      <p:sp>
        <p:nvSpPr>
          <p:cNvPr id="32" name="Picture Placeholder 10">
            <a:extLst>
              <a:ext uri="{FF2B5EF4-FFF2-40B4-BE49-F238E27FC236}">
                <a16:creationId xmlns:a16="http://schemas.microsoft.com/office/drawing/2014/main" id="{D797E5D1-CBEB-4450-8F90-4CC3C2A6EB4A}"/>
              </a:ext>
            </a:extLst>
          </p:cNvPr>
          <p:cNvSpPr>
            <a:spLocks noGrp="1"/>
          </p:cNvSpPr>
          <p:nvPr>
            <p:ph type="pic" sz="quarter" idx="22"/>
          </p:nvPr>
        </p:nvSpPr>
        <p:spPr>
          <a:xfrm>
            <a:off x="4577362" y="3855085"/>
            <a:ext cx="1520426" cy="1280441"/>
          </a:xfrm>
          <a:solidFill>
            <a:srgbClr val="D9D9D9"/>
          </a:solidFill>
          <a:ln w="19050">
            <a:solidFill>
              <a:schemeClr val="bg1"/>
            </a:solidFill>
          </a:ln>
        </p:spPr>
        <p:txBody>
          <a:bodyPr/>
          <a:lstStyle/>
          <a:p>
            <a:endParaRPr lang="en-GB" dirty="0"/>
          </a:p>
        </p:txBody>
      </p:sp>
      <p:sp>
        <p:nvSpPr>
          <p:cNvPr id="33" name="Picture Placeholder 10">
            <a:extLst>
              <a:ext uri="{FF2B5EF4-FFF2-40B4-BE49-F238E27FC236}">
                <a16:creationId xmlns:a16="http://schemas.microsoft.com/office/drawing/2014/main" id="{3A6B577D-A465-40B2-8C91-B2E8102AFCE9}"/>
              </a:ext>
            </a:extLst>
          </p:cNvPr>
          <p:cNvSpPr>
            <a:spLocks noGrp="1"/>
          </p:cNvSpPr>
          <p:nvPr>
            <p:ph type="pic" sz="quarter" idx="23"/>
          </p:nvPr>
        </p:nvSpPr>
        <p:spPr>
          <a:xfrm>
            <a:off x="6114473" y="3879605"/>
            <a:ext cx="1498379" cy="1255921"/>
          </a:xfrm>
          <a:solidFill>
            <a:srgbClr val="D9D9D9"/>
          </a:solidFill>
          <a:ln w="19050">
            <a:solidFill>
              <a:schemeClr val="bg1"/>
            </a:solidFill>
          </a:ln>
        </p:spPr>
        <p:txBody>
          <a:bodyPr/>
          <a:lstStyle/>
          <a:p>
            <a:endParaRPr lang="en-GB" dirty="0"/>
          </a:p>
        </p:txBody>
      </p:sp>
      <p:sp>
        <p:nvSpPr>
          <p:cNvPr id="13" name="Picture Placeholder 10">
            <a:extLst>
              <a:ext uri="{FF2B5EF4-FFF2-40B4-BE49-F238E27FC236}">
                <a16:creationId xmlns:a16="http://schemas.microsoft.com/office/drawing/2014/main" id="{9F61F88C-7064-4414-88E9-94AD79EBEAE8}"/>
              </a:ext>
            </a:extLst>
          </p:cNvPr>
          <p:cNvSpPr>
            <a:spLocks noGrp="1"/>
          </p:cNvSpPr>
          <p:nvPr>
            <p:ph type="pic" sz="quarter" idx="24"/>
          </p:nvPr>
        </p:nvSpPr>
        <p:spPr>
          <a:xfrm>
            <a:off x="4577362" y="-12670"/>
            <a:ext cx="1520426" cy="1286012"/>
          </a:xfrm>
          <a:solidFill>
            <a:srgbClr val="D9D9D9"/>
          </a:solidFill>
          <a:ln w="19050">
            <a:solidFill>
              <a:schemeClr val="bg1"/>
            </a:solidFill>
          </a:ln>
        </p:spPr>
        <p:txBody>
          <a:bodyPr/>
          <a:lstStyle/>
          <a:p>
            <a:endParaRPr lang="en-GB" dirty="0"/>
          </a:p>
        </p:txBody>
      </p:sp>
      <p:sp>
        <p:nvSpPr>
          <p:cNvPr id="14" name="Picture Placeholder 10">
            <a:extLst>
              <a:ext uri="{FF2B5EF4-FFF2-40B4-BE49-F238E27FC236}">
                <a16:creationId xmlns:a16="http://schemas.microsoft.com/office/drawing/2014/main" id="{3329D25E-DB68-494C-A5FA-591BB8C64E62}"/>
              </a:ext>
            </a:extLst>
          </p:cNvPr>
          <p:cNvSpPr>
            <a:spLocks noGrp="1"/>
          </p:cNvSpPr>
          <p:nvPr>
            <p:ph type="pic" sz="quarter" idx="25"/>
          </p:nvPr>
        </p:nvSpPr>
        <p:spPr>
          <a:xfrm>
            <a:off x="4577362" y="1275965"/>
            <a:ext cx="1520426" cy="1294295"/>
          </a:xfrm>
          <a:solidFill>
            <a:srgbClr val="D9D9D9"/>
          </a:solidFill>
          <a:ln w="19050">
            <a:solidFill>
              <a:schemeClr val="bg1"/>
            </a:solidFill>
          </a:ln>
        </p:spPr>
        <p:txBody>
          <a:bodyPr/>
          <a:lstStyle/>
          <a:p>
            <a:endParaRPr lang="en-GB" dirty="0"/>
          </a:p>
        </p:txBody>
      </p:sp>
      <p:sp>
        <p:nvSpPr>
          <p:cNvPr id="15" name="Picture Placeholder 10">
            <a:extLst>
              <a:ext uri="{FF2B5EF4-FFF2-40B4-BE49-F238E27FC236}">
                <a16:creationId xmlns:a16="http://schemas.microsoft.com/office/drawing/2014/main" id="{01190EE0-5552-45BC-9E6D-7CDED0B7D4E7}"/>
              </a:ext>
            </a:extLst>
          </p:cNvPr>
          <p:cNvSpPr>
            <a:spLocks noGrp="1"/>
          </p:cNvSpPr>
          <p:nvPr>
            <p:ph type="pic" sz="quarter" idx="26"/>
          </p:nvPr>
        </p:nvSpPr>
        <p:spPr>
          <a:xfrm>
            <a:off x="6114473" y="-12670"/>
            <a:ext cx="1498380" cy="1286012"/>
          </a:xfrm>
          <a:solidFill>
            <a:srgbClr val="D9D9D9"/>
          </a:solidFill>
          <a:ln w="19050">
            <a:solidFill>
              <a:schemeClr val="bg1"/>
            </a:solidFill>
          </a:ln>
        </p:spPr>
        <p:txBody>
          <a:bodyPr/>
          <a:lstStyle/>
          <a:p>
            <a:endParaRPr lang="en-GB" dirty="0"/>
          </a:p>
        </p:txBody>
      </p:sp>
      <p:sp>
        <p:nvSpPr>
          <p:cNvPr id="16" name="Picture Placeholder 10">
            <a:extLst>
              <a:ext uri="{FF2B5EF4-FFF2-40B4-BE49-F238E27FC236}">
                <a16:creationId xmlns:a16="http://schemas.microsoft.com/office/drawing/2014/main" id="{6E2BCB69-0238-44A7-9DB9-6CFC875ED93E}"/>
              </a:ext>
            </a:extLst>
          </p:cNvPr>
          <p:cNvSpPr>
            <a:spLocks noGrp="1"/>
          </p:cNvSpPr>
          <p:nvPr>
            <p:ph type="pic" sz="quarter" idx="27"/>
          </p:nvPr>
        </p:nvSpPr>
        <p:spPr>
          <a:xfrm>
            <a:off x="7628937" y="3879605"/>
            <a:ext cx="1509704" cy="1255921"/>
          </a:xfrm>
          <a:solidFill>
            <a:srgbClr val="D9D9D9"/>
          </a:solidFill>
          <a:ln w="19050">
            <a:solidFill>
              <a:schemeClr val="bg1"/>
            </a:solidFill>
          </a:ln>
        </p:spPr>
        <p:txBody>
          <a:bodyPr/>
          <a:lstStyle/>
          <a:p>
            <a:endParaRPr lang="en-GB" dirty="0"/>
          </a:p>
        </p:txBody>
      </p:sp>
      <p:sp>
        <p:nvSpPr>
          <p:cNvPr id="17" name="Picture Placeholder 10">
            <a:extLst>
              <a:ext uri="{FF2B5EF4-FFF2-40B4-BE49-F238E27FC236}">
                <a16:creationId xmlns:a16="http://schemas.microsoft.com/office/drawing/2014/main" id="{80E8B0BA-9940-4F41-88FC-C5E2BD6A4917}"/>
              </a:ext>
            </a:extLst>
          </p:cNvPr>
          <p:cNvSpPr>
            <a:spLocks noGrp="1"/>
          </p:cNvSpPr>
          <p:nvPr>
            <p:ph type="pic" sz="quarter" idx="28"/>
          </p:nvPr>
        </p:nvSpPr>
        <p:spPr>
          <a:xfrm>
            <a:off x="4586584" y="2570260"/>
            <a:ext cx="1511204" cy="1298825"/>
          </a:xfrm>
          <a:solidFill>
            <a:srgbClr val="D9D9D9"/>
          </a:solidFill>
          <a:ln w="19050">
            <a:solidFill>
              <a:schemeClr val="bg1"/>
            </a:solidFill>
          </a:ln>
        </p:spPr>
        <p:txBody>
          <a:bodyPr/>
          <a:lstStyle/>
          <a:p>
            <a:endParaRPr lang="en-GB" dirty="0"/>
          </a:p>
        </p:txBody>
      </p:sp>
      <p:sp>
        <p:nvSpPr>
          <p:cNvPr id="18" name="Picture Placeholder 10">
            <a:extLst>
              <a:ext uri="{FF2B5EF4-FFF2-40B4-BE49-F238E27FC236}">
                <a16:creationId xmlns:a16="http://schemas.microsoft.com/office/drawing/2014/main" id="{FA49431C-E768-4048-A6A2-CDBD6A211223}"/>
              </a:ext>
            </a:extLst>
          </p:cNvPr>
          <p:cNvSpPr>
            <a:spLocks noGrp="1"/>
          </p:cNvSpPr>
          <p:nvPr>
            <p:ph type="pic" sz="quarter" idx="29"/>
          </p:nvPr>
        </p:nvSpPr>
        <p:spPr>
          <a:xfrm>
            <a:off x="1" y="2572882"/>
            <a:ext cx="4577361" cy="2570618"/>
          </a:xfrm>
          <a:solidFill>
            <a:srgbClr val="D9D9D9"/>
          </a:solidFill>
          <a:ln w="19050">
            <a:solidFill>
              <a:schemeClr val="bg1"/>
            </a:solidFill>
          </a:ln>
        </p:spPr>
        <p:txBody>
          <a:bodyPr/>
          <a:lstStyle/>
          <a:p>
            <a:endParaRPr lang="en-GB" dirty="0"/>
          </a:p>
        </p:txBody>
      </p:sp>
    </p:spTree>
    <p:extLst>
      <p:ext uri="{BB962C8B-B14F-4D97-AF65-F5344CB8AC3E}">
        <p14:creationId xmlns:p14="http://schemas.microsoft.com/office/powerpoint/2010/main" val="164541906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in List - Circ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71423" y="780547"/>
            <a:ext cx="7072352"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B1006E"/>
              </a:buClr>
              <a:buSzPct val="100000"/>
              <a:buFont typeface="Arial" charset="0"/>
              <a:buChar char="•"/>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dirty="0"/>
              <a:t>Information can appear as a list, Arial 16pt.</a:t>
            </a:r>
            <a:br>
              <a:rPr lang="en-GB" dirty="0"/>
            </a:br>
            <a:r>
              <a:rPr lang="en-GB" dirty="0"/>
              <a:t>This template contains bullet points. </a:t>
            </a:r>
            <a:br>
              <a:rPr lang="en-GB" dirty="0"/>
            </a:br>
            <a:r>
              <a:rPr lang="en-GB" dirty="0"/>
              <a:t>If there is a lot of information, split across several slides rather than putting it all on one.</a:t>
            </a:r>
            <a:br>
              <a:rPr lang="en-GB" dirty="0"/>
            </a:br>
            <a:r>
              <a:rPr lang="en-US" dirty="0"/>
              <a:t>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 </a:t>
            </a:r>
          </a:p>
        </p:txBody>
      </p:sp>
      <p:sp>
        <p:nvSpPr>
          <p:cNvPr id="3"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dirty="0"/>
              <a:t>Click to edit title style, Arial 22pt, in </a:t>
            </a:r>
            <a:r>
              <a:rPr lang="en-US" dirty="0" err="1"/>
              <a:t>colour</a:t>
            </a:r>
            <a:endParaRPr lang="en-US" dirty="0"/>
          </a:p>
        </p:txBody>
      </p:sp>
      <p:pic>
        <p:nvPicPr>
          <p:cNvPr id="2" name="Picture 9">
            <a:extLst>
              <a:ext uri="{FF2B5EF4-FFF2-40B4-BE49-F238E27FC236}">
                <a16:creationId xmlns:a16="http://schemas.microsoft.com/office/drawing/2014/main" id="{8707E962-ECBA-79AC-16F4-EA047C2953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05253" y="298344"/>
            <a:ext cx="711406" cy="428049"/>
          </a:xfrm>
          <a:prstGeom prst="rect">
            <a:avLst/>
          </a:prstGeom>
        </p:spPr>
      </p:pic>
      <p:pic>
        <p:nvPicPr>
          <p:cNvPr id="5" name="Picture 4" descr="Image result for citb logo">
            <a:extLst>
              <a:ext uri="{FF2B5EF4-FFF2-40B4-BE49-F238E27FC236}">
                <a16:creationId xmlns:a16="http://schemas.microsoft.com/office/drawing/2014/main" id="{F4CA38E5-20B9-3B90-8BF7-50C090672F19}"/>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7712447" y="294635"/>
            <a:ext cx="1105550" cy="429183"/>
          </a:xfrm>
          <a:prstGeom prst="rect">
            <a:avLst/>
          </a:prstGeom>
          <a:noFill/>
        </p:spPr>
      </p:pic>
    </p:spTree>
    <p:extLst>
      <p:ext uri="{BB962C8B-B14F-4D97-AF65-F5344CB8AC3E}">
        <p14:creationId xmlns:p14="http://schemas.microsoft.com/office/powerpoint/2010/main" val="663363675"/>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09252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74277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49455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18376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3581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8423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04220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92767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dirty="0"/>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73821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58731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Body ">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63472" y="780547"/>
            <a:ext cx="7067631" cy="3519992"/>
          </a:xfrm>
          <a:prstGeom prst="rect">
            <a:avLst/>
          </a:prstGeom>
        </p:spPr>
        <p:txBody>
          <a:bodyPr>
            <a:noAutofit/>
          </a:bodyPr>
          <a:lstStyle>
            <a:lvl1pPr marL="0" indent="0">
              <a:lnSpc>
                <a:spcPct val="100000"/>
              </a:lnSpc>
              <a:buFont typeface="Arial" charset="0"/>
              <a:buNone/>
              <a:defRPr sz="1600" baseline="0"/>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dirty="0"/>
              <a:t>Click to edit body copy text styles, Arial 16pt. All copy should be ranged left and hang from the first red horizontal &amp; first red vertical grid line.</a:t>
            </a:r>
            <a:br>
              <a:rPr lang="en-US" dirty="0"/>
            </a:br>
            <a:r>
              <a:rPr lang="en-GB" dirty="0"/>
              <a:t>Adjust the width of this text box so it is narrower and the lines look neater,     if required.</a:t>
            </a:r>
            <a:br>
              <a:rPr lang="en-GB" dirty="0"/>
            </a:br>
            <a:r>
              <a:rPr lang="en-US" dirty="0"/>
              <a:t>To highlight information, bold can be used, or use a </a:t>
            </a:r>
            <a:r>
              <a:rPr lang="en-US" dirty="0" err="1"/>
              <a:t>colour</a:t>
            </a:r>
            <a:r>
              <a:rPr lang="en-US" dirty="0"/>
              <a:t> to pull out important information. 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a:t>
            </a:r>
          </a:p>
          <a:p>
            <a:pPr lvl="0"/>
            <a:endParaRPr lang="en-US" dirty="0"/>
          </a:p>
        </p:txBody>
      </p:sp>
      <p:sp>
        <p:nvSpPr>
          <p:cNvPr id="4" name="Title 2"/>
          <p:cNvSpPr>
            <a:spLocks noGrp="1"/>
          </p:cNvSpPr>
          <p:nvPr>
            <p:ph type="title" hasCustomPrompt="1"/>
          </p:nvPr>
        </p:nvSpPr>
        <p:spPr>
          <a:xfrm>
            <a:off x="263294" y="298343"/>
            <a:ext cx="8485420" cy="373895"/>
          </a:xfrm>
          <a:prstGeom prst="rect">
            <a:avLst/>
          </a:prstGeom>
        </p:spPr>
        <p:txBody>
          <a:bodyPr/>
          <a:lstStyle>
            <a:lvl1pPr>
              <a:defRPr sz="2200">
                <a:solidFill>
                  <a:srgbClr val="B1006E"/>
                </a:solidFill>
              </a:defRPr>
            </a:lvl1pPr>
          </a:lstStyle>
          <a:p>
            <a:r>
              <a:rPr lang="en-US" dirty="0"/>
              <a:t>Click to edit title style, Arial 22pt, in </a:t>
            </a:r>
            <a:r>
              <a:rPr lang="en-US" dirty="0" err="1"/>
              <a:t>colour</a:t>
            </a:r>
            <a:endParaRPr lang="en-US" dirty="0"/>
          </a:p>
        </p:txBody>
      </p:sp>
    </p:spTree>
    <p:extLst>
      <p:ext uri="{BB962C8B-B14F-4D97-AF65-F5344CB8AC3E}">
        <p14:creationId xmlns:p14="http://schemas.microsoft.com/office/powerpoint/2010/main" val="2139233347"/>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22570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C3B69538-4B58-4423-BE26-A784F92CAAAD}"/>
              </a:ext>
            </a:extLst>
          </p:cNvPr>
          <p:cNvSpPr>
            <a:spLocks noGrp="1"/>
          </p:cNvSpPr>
          <p:nvPr>
            <p:ph type="sldNum" sz="quarter" idx="12"/>
          </p:nvPr>
        </p:nvSpPr>
        <p:spPr>
          <a:xfrm>
            <a:off x="8586667" y="4786877"/>
            <a:ext cx="461900" cy="273844"/>
          </a:xfrm>
          <a:prstGeom prst="rect">
            <a:avLst/>
          </a:prstGeom>
        </p:spPr>
        <p:txBody>
          <a:bodyPr/>
          <a:lstStyle>
            <a:lvl1pPr algn="r">
              <a:defRPr sz="1050" b="1">
                <a:solidFill>
                  <a:schemeClr val="tx1"/>
                </a:solidFill>
                <a:latin typeface="+mj-lt"/>
              </a:defRPr>
            </a:lvl1pPr>
          </a:lstStyle>
          <a:p>
            <a:fld id="{E3813BF9-5145-4417-B95D-FA8627973885}" type="slidenum">
              <a:rPr lang="en-US" smtClean="0"/>
              <a:pPr/>
              <a:t>‹#›</a:t>
            </a:fld>
            <a:endParaRPr lang="en-US" dirty="0"/>
          </a:p>
        </p:txBody>
      </p:sp>
      <p:sp>
        <p:nvSpPr>
          <p:cNvPr id="4" name="Title 1">
            <a:extLst>
              <a:ext uri="{FF2B5EF4-FFF2-40B4-BE49-F238E27FC236}">
                <a16:creationId xmlns:a16="http://schemas.microsoft.com/office/drawing/2014/main" id="{BF1D7D9E-3EDD-4461-9CF5-7132930A071D}"/>
              </a:ext>
            </a:extLst>
          </p:cNvPr>
          <p:cNvSpPr>
            <a:spLocks noGrp="1"/>
          </p:cNvSpPr>
          <p:nvPr>
            <p:ph type="ctrTitle" hasCustomPrompt="1"/>
          </p:nvPr>
        </p:nvSpPr>
        <p:spPr>
          <a:xfrm>
            <a:off x="244908" y="309592"/>
            <a:ext cx="5145207" cy="708422"/>
          </a:xfrm>
          <a:prstGeom prst="rect">
            <a:avLst/>
          </a:prstGeom>
        </p:spPr>
        <p:txBody>
          <a:bodyPr>
            <a:noAutofit/>
          </a:bodyPr>
          <a:lstStyle>
            <a:lvl1pPr algn="l">
              <a:defRPr sz="24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title</a:t>
            </a:r>
          </a:p>
        </p:txBody>
      </p:sp>
      <p:grpSp>
        <p:nvGrpSpPr>
          <p:cNvPr id="5" name="Group 4">
            <a:extLst>
              <a:ext uri="{FF2B5EF4-FFF2-40B4-BE49-F238E27FC236}">
                <a16:creationId xmlns:a16="http://schemas.microsoft.com/office/drawing/2014/main" id="{114CBF94-1B6B-476A-BCBF-AB78E4CF31C5}"/>
              </a:ext>
            </a:extLst>
          </p:cNvPr>
          <p:cNvGrpSpPr/>
          <p:nvPr userDrawn="1"/>
        </p:nvGrpSpPr>
        <p:grpSpPr>
          <a:xfrm>
            <a:off x="-3005" y="2713"/>
            <a:ext cx="9143999" cy="76322"/>
            <a:chOff x="-126916" y="4786774"/>
            <a:chExt cx="12191999" cy="198307"/>
          </a:xfrm>
        </p:grpSpPr>
        <p:sp>
          <p:nvSpPr>
            <p:cNvPr id="6" name="Rectangle 5">
              <a:extLst>
                <a:ext uri="{FF2B5EF4-FFF2-40B4-BE49-F238E27FC236}">
                  <a16:creationId xmlns:a16="http://schemas.microsoft.com/office/drawing/2014/main" id="{91FBBDA1-2EE0-40D9-8939-5DB7FC9AD27E}"/>
                </a:ext>
              </a:extLst>
            </p:cNvPr>
            <p:cNvSpPr/>
            <p:nvPr/>
          </p:nvSpPr>
          <p:spPr>
            <a:xfrm>
              <a:off x="-126916" y="4786775"/>
              <a:ext cx="2040026" cy="1983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p>
          </p:txBody>
        </p:sp>
        <p:sp>
          <p:nvSpPr>
            <p:cNvPr id="8" name="Rectangle 7">
              <a:extLst>
                <a:ext uri="{FF2B5EF4-FFF2-40B4-BE49-F238E27FC236}">
                  <a16:creationId xmlns:a16="http://schemas.microsoft.com/office/drawing/2014/main" id="{0CF37310-875B-448F-88F6-B228CD7AB767}"/>
                </a:ext>
              </a:extLst>
            </p:cNvPr>
            <p:cNvSpPr/>
            <p:nvPr/>
          </p:nvSpPr>
          <p:spPr>
            <a:xfrm>
              <a:off x="1898303" y="4786774"/>
              <a:ext cx="2040026" cy="1983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p>
          </p:txBody>
        </p:sp>
        <p:sp>
          <p:nvSpPr>
            <p:cNvPr id="9" name="Rectangle 8">
              <a:extLst>
                <a:ext uri="{FF2B5EF4-FFF2-40B4-BE49-F238E27FC236}">
                  <a16:creationId xmlns:a16="http://schemas.microsoft.com/office/drawing/2014/main" id="{BA92361B-E217-4574-AF15-F04D6C4B1324}"/>
                </a:ext>
              </a:extLst>
            </p:cNvPr>
            <p:cNvSpPr/>
            <p:nvPr/>
          </p:nvSpPr>
          <p:spPr>
            <a:xfrm>
              <a:off x="3938328" y="4786774"/>
              <a:ext cx="2040026" cy="1983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p>
          </p:txBody>
        </p:sp>
        <p:sp>
          <p:nvSpPr>
            <p:cNvPr id="10" name="Rectangle 9">
              <a:extLst>
                <a:ext uri="{FF2B5EF4-FFF2-40B4-BE49-F238E27FC236}">
                  <a16:creationId xmlns:a16="http://schemas.microsoft.com/office/drawing/2014/main" id="{D7EDA535-8645-47A0-A575-CBC11FC61366}"/>
                </a:ext>
              </a:extLst>
            </p:cNvPr>
            <p:cNvSpPr/>
            <p:nvPr/>
          </p:nvSpPr>
          <p:spPr>
            <a:xfrm>
              <a:off x="5961680" y="4786774"/>
              <a:ext cx="2040026" cy="1983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p>
          </p:txBody>
        </p:sp>
        <p:sp>
          <p:nvSpPr>
            <p:cNvPr id="11" name="Rectangle 10">
              <a:extLst>
                <a:ext uri="{FF2B5EF4-FFF2-40B4-BE49-F238E27FC236}">
                  <a16:creationId xmlns:a16="http://schemas.microsoft.com/office/drawing/2014/main" id="{0D692C2D-59AA-4C8E-9571-0C75F3D7E254}"/>
                </a:ext>
              </a:extLst>
            </p:cNvPr>
            <p:cNvSpPr/>
            <p:nvPr/>
          </p:nvSpPr>
          <p:spPr>
            <a:xfrm>
              <a:off x="7985032" y="4786774"/>
              <a:ext cx="2040026" cy="1983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p>
          </p:txBody>
        </p:sp>
        <p:sp>
          <p:nvSpPr>
            <p:cNvPr id="12" name="Rectangle 11">
              <a:extLst>
                <a:ext uri="{FF2B5EF4-FFF2-40B4-BE49-F238E27FC236}">
                  <a16:creationId xmlns:a16="http://schemas.microsoft.com/office/drawing/2014/main" id="{9B2BA37C-4598-4291-9964-07BBCB80A584}"/>
                </a:ext>
              </a:extLst>
            </p:cNvPr>
            <p:cNvSpPr/>
            <p:nvPr/>
          </p:nvSpPr>
          <p:spPr>
            <a:xfrm>
              <a:off x="10025057" y="4786774"/>
              <a:ext cx="2040026" cy="1983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p>
          </p:txBody>
        </p:sp>
      </p:grpSp>
      <p:cxnSp>
        <p:nvCxnSpPr>
          <p:cNvPr id="13" name="Straight Connector 12">
            <a:extLst>
              <a:ext uri="{FF2B5EF4-FFF2-40B4-BE49-F238E27FC236}">
                <a16:creationId xmlns:a16="http://schemas.microsoft.com/office/drawing/2014/main" id="{743014BB-352D-46A8-8E1A-9624CE3294C2}"/>
              </a:ext>
            </a:extLst>
          </p:cNvPr>
          <p:cNvCxnSpPr>
            <a:cxnSpLocks/>
          </p:cNvCxnSpPr>
          <p:nvPr userDrawn="1"/>
        </p:nvCxnSpPr>
        <p:spPr>
          <a:xfrm flipH="1">
            <a:off x="430045" y="4784513"/>
            <a:ext cx="8305121" cy="0"/>
          </a:xfrm>
          <a:prstGeom prst="line">
            <a:avLst/>
          </a:prstGeom>
          <a:ln w="19050">
            <a:solidFill>
              <a:schemeClr val="bg2">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DEB524FD-7C5A-4C2B-9D71-8769F0BCB850}"/>
              </a:ext>
            </a:extLst>
          </p:cNvPr>
          <p:cNvSpPr>
            <a:spLocks noGrp="1"/>
          </p:cNvSpPr>
          <p:nvPr>
            <p:ph sz="quarter" idx="13"/>
          </p:nvPr>
        </p:nvSpPr>
        <p:spPr>
          <a:xfrm>
            <a:off x="245269" y="1184673"/>
            <a:ext cx="8629650" cy="3469481"/>
          </a:xfrm>
          <a:prstGeom prst="rect">
            <a:avLst/>
          </a:prstGeom>
        </p:spPr>
        <p:txBody>
          <a:bodyPr/>
          <a:lstStyle>
            <a:lvl1pPr marL="0" indent="0">
              <a:buNone/>
              <a:defRPr sz="15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6390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List - Circ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71423" y="780547"/>
            <a:ext cx="7072352"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B1006E"/>
              </a:buClr>
              <a:buSzPct val="100000"/>
              <a:buFont typeface="Arial" charset="0"/>
              <a:buChar char="•"/>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dirty="0"/>
              <a:t>Information can appear as a list, Arial 16pt.</a:t>
            </a:r>
            <a:br>
              <a:rPr lang="en-GB" dirty="0"/>
            </a:br>
            <a:r>
              <a:rPr lang="en-GB" dirty="0"/>
              <a:t>This template contains bullet points. </a:t>
            </a:r>
            <a:br>
              <a:rPr lang="en-GB" dirty="0"/>
            </a:br>
            <a:r>
              <a:rPr lang="en-GB" dirty="0"/>
              <a:t>If there is a lot of information, split across several slides rather than putting it all on one.</a:t>
            </a:r>
            <a:br>
              <a:rPr lang="en-GB" dirty="0"/>
            </a:br>
            <a:r>
              <a:rPr lang="en-US" dirty="0"/>
              <a:t>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 </a:t>
            </a:r>
          </a:p>
        </p:txBody>
      </p:sp>
      <p:sp>
        <p:nvSpPr>
          <p:cNvPr id="3"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dirty="0"/>
              <a:t>Click to edit title style, Arial 22pt, in </a:t>
            </a:r>
            <a:r>
              <a:rPr lang="en-US" dirty="0" err="1"/>
              <a:t>colour</a:t>
            </a:r>
            <a:endParaRPr lang="en-US" dirty="0"/>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Lis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63475" y="780547"/>
            <a:ext cx="7080300"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00B0F0"/>
              </a:buClr>
              <a:buSzPct val="100000"/>
              <a:buFont typeface="+mj-lt"/>
              <a:buAutoNum type="arabicPeriod"/>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dirty="0"/>
              <a:t>Information can appear as a list, Arial 16pt.</a:t>
            </a:r>
            <a:br>
              <a:rPr lang="en-GB" dirty="0"/>
            </a:br>
            <a:r>
              <a:rPr lang="en-GB" dirty="0"/>
              <a:t>This template contains numbered points.</a:t>
            </a:r>
            <a:br>
              <a:rPr lang="en-GB" dirty="0"/>
            </a:br>
            <a:r>
              <a:rPr lang="en-GB" dirty="0"/>
              <a:t>If there is a lot of information, split across several slides rather than putting it all on one. </a:t>
            </a:r>
            <a:br>
              <a:rPr lang="en-GB" dirty="0"/>
            </a:br>
            <a:r>
              <a:rPr lang="en-US" dirty="0"/>
              <a:t>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 </a:t>
            </a:r>
          </a:p>
        </p:txBody>
      </p:sp>
      <p:sp>
        <p:nvSpPr>
          <p:cNvPr id="4"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dirty="0"/>
              <a:t>Click to edit title style, Arial 24pt, in </a:t>
            </a:r>
            <a:r>
              <a:rPr lang="en-US" dirty="0" err="1"/>
              <a:t>colour</a:t>
            </a:r>
            <a:endParaRPr lang="en-US" dirty="0"/>
          </a:p>
        </p:txBody>
      </p:sp>
    </p:spTree>
    <p:extLst>
      <p:ext uri="{BB962C8B-B14F-4D97-AF65-F5344CB8AC3E}">
        <p14:creationId xmlns:p14="http://schemas.microsoft.com/office/powerpoint/2010/main" val="112856714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Picture Onl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4562856"/>
          </a:xfrm>
          <a:prstGeom prst="rect">
            <a:avLst/>
          </a:prstGeom>
          <a:noFill/>
          <a:ln>
            <a:noFill/>
          </a:ln>
        </p:spPr>
        <p:txBody>
          <a:bodyPr anchor="t"/>
          <a:lstStyle>
            <a:lvl1pPr algn="ctr">
              <a:defRPr/>
            </a:lvl1pPr>
          </a:lstStyle>
          <a:p>
            <a:endParaRPr lang="en-GB" dirty="0"/>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in Graph / Char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358775" y="844550"/>
            <a:ext cx="8389938" cy="3590290"/>
          </a:xfrm>
          <a:prstGeom prst="rect">
            <a:avLst/>
          </a:prstGeom>
        </p:spPr>
        <p:txBody>
          <a:bodyPr/>
          <a:lstStyle>
            <a:lvl1pPr>
              <a:defRPr sz="1600" baseline="0"/>
            </a:lvl1pPr>
          </a:lstStyle>
          <a:p>
            <a:pPr lvl="0"/>
            <a:r>
              <a:rPr lang="en-US" dirty="0"/>
              <a:t>Use this space to insert a graph, diagram or chart</a:t>
            </a:r>
            <a:endParaRPr lang="en-GB" dirty="0"/>
          </a:p>
        </p:txBody>
      </p:sp>
      <p:sp>
        <p:nvSpPr>
          <p:cNvPr id="8" name="Title 7"/>
          <p:cNvSpPr>
            <a:spLocks noGrp="1"/>
          </p:cNvSpPr>
          <p:nvPr>
            <p:ph type="title" hasCustomPrompt="1"/>
          </p:nvPr>
        </p:nvSpPr>
        <p:spPr>
          <a:xfrm>
            <a:off x="263293" y="306293"/>
            <a:ext cx="8485419" cy="373895"/>
          </a:xfrm>
          <a:prstGeom prst="rect">
            <a:avLst/>
          </a:prstGeom>
        </p:spPr>
        <p:txBody>
          <a:bodyPr/>
          <a:lstStyle>
            <a:lvl1pPr>
              <a:defRPr sz="2200">
                <a:solidFill>
                  <a:srgbClr val="B1006E"/>
                </a:solidFill>
              </a:defRPr>
            </a:lvl1pPr>
          </a:lstStyle>
          <a:p>
            <a:r>
              <a:rPr lang="en-US" dirty="0"/>
              <a:t>Click to edit title style, Arial 22pt, in </a:t>
            </a:r>
            <a:r>
              <a:rPr lang="en-US" dirty="0" err="1"/>
              <a:t>colour</a:t>
            </a:r>
            <a:endParaRPr lang="en-GB" dirty="0"/>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05/06/2023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873161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05/06/2023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29061369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8612"/>
      </p:ext>
    </p:extLst>
  </p:cSld>
  <p:clrMap bg1="lt1" tx1="dk1" bg2="lt2" tx2="dk2" accent1="accent1" accent2="accent2" accent3="accent3" accent4="accent4" accent5="accent5" accent6="accent6" hlink="hlink" folHlink="folHlink"/>
  <p:sldLayoutIdLst>
    <p:sldLayoutId id="2147483715" r:id="rId1"/>
    <p:sldLayoutId id="2147483720" r:id="rId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userDrawn="1">
          <p15:clr>
            <a:srgbClr val="F26B43"/>
          </p15:clr>
        </p15:guide>
        <p15:guide id="2" pos="249" userDrawn="1">
          <p15:clr>
            <a:srgbClr val="F26B43"/>
          </p15:clr>
        </p15:guide>
        <p15:guide id="4" orient="horz" pos="532" userDrawn="1">
          <p15:clr>
            <a:srgbClr val="F26B43"/>
          </p15:clr>
        </p15:guide>
        <p15:guide id="5" orient="horz" pos="1076" userDrawn="1">
          <p15:clr>
            <a:srgbClr val="F26B43"/>
          </p15:clr>
        </p15:guide>
        <p15:guide id="6" orient="horz" pos="1620" userDrawn="1">
          <p15:clr>
            <a:srgbClr val="F26B43"/>
          </p15:clr>
        </p15:guide>
        <p15:guide id="7" orient="horz" pos="2165" userDrawn="1">
          <p15:clr>
            <a:srgbClr val="F26B43"/>
          </p15:clr>
        </p15:guide>
        <p15:guide id="8" orient="horz" pos="2709" userDrawn="1">
          <p15:clr>
            <a:srgbClr val="F26B43"/>
          </p15:clr>
        </p15:guide>
        <p15:guide id="9" pos="4626" userDrawn="1">
          <p15:clr>
            <a:srgbClr val="F26B43"/>
          </p15:clr>
        </p15:guide>
        <p15:guide id="11" orient="horz" pos="463" userDrawn="1">
          <p15:clr>
            <a:srgbClr val="5ACBF0"/>
          </p15:clr>
        </p15:guide>
        <p15:guide id="12" orient="horz" pos="3003"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402159"/>
      </p:ext>
    </p:extLst>
  </p:cSld>
  <p:clrMap bg1="lt1" tx1="dk1" bg2="lt2" tx2="dk2" accent1="accent1" accent2="accent2" accent3="accent3" accent4="accent4" accent5="accent5" accent6="accent6" hlink="hlink" folHlink="folHlink"/>
  <p:sldLayoutIdLst>
    <p:sldLayoutId id="2147483701" r:id="rId1"/>
    <p:sldLayoutId id="2147483693" r:id="rId2"/>
    <p:sldLayoutId id="2147483702" r:id="rId3"/>
    <p:sldLayoutId id="2147483689" r:id="rId4"/>
    <p:sldLayoutId id="2147483697" r:id="rId5"/>
  </p:sldLayoutIdLst>
  <p:hf hdr="0"/>
  <p:txStyles>
    <p:titleStyle>
      <a:lvl1pPr algn="l" defTabSz="914377"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169196" algn="l" defTabSz="914377" rtl="0" eaLnBrk="1" latinLnBrk="0" hangingPunct="1">
        <a:lnSpc>
          <a:spcPct val="90000"/>
        </a:lnSpc>
        <a:spcBef>
          <a:spcPts val="1000"/>
        </a:spcBef>
        <a:buClr>
          <a:schemeClr val="accent5"/>
        </a:buClr>
        <a:buFont typeface="Arial" panose="020B0604020202020204" pitchFamily="34" charset="0"/>
        <a:buNone/>
        <a:defRPr sz="1800" kern="1200">
          <a:solidFill>
            <a:schemeClr val="tx1"/>
          </a:solidFill>
          <a:latin typeface="+mn-lt"/>
          <a:ea typeface="+mn-ea"/>
          <a:cs typeface="+mn-cs"/>
        </a:defRPr>
      </a:lvl1pPr>
      <a:lvl2pPr marL="685783"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2971"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160"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349"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userDrawn="1">
          <p15:clr>
            <a:srgbClr val="F26B43"/>
          </p15:clr>
        </p15:guide>
        <p15:guide id="5" pos="226" userDrawn="1">
          <p15:clr>
            <a:srgbClr val="F26B43"/>
          </p15:clr>
        </p15:guide>
        <p15:guide id="7" orient="horz" pos="372" userDrawn="1">
          <p15:clr>
            <a:srgbClr val="5ACBF0"/>
          </p15:clr>
        </p15:guide>
        <p15:guide id="8" orient="horz" pos="532" userDrawn="1">
          <p15:clr>
            <a:srgbClr val="F26B43"/>
          </p15:clr>
        </p15:guide>
        <p15:guide id="9" orient="horz" pos="1076" userDrawn="1">
          <p15:clr>
            <a:srgbClr val="F26B43"/>
          </p15:clr>
        </p15:guide>
        <p15:guide id="10" orient="horz" pos="1620" userDrawn="1">
          <p15:clr>
            <a:srgbClr val="F26B43"/>
          </p15:clr>
        </p15:guide>
        <p15:guide id="11" orient="horz" pos="2164" userDrawn="1">
          <p15:clr>
            <a:srgbClr val="F26B43"/>
          </p15:clr>
        </p15:guide>
        <p15:guide id="12" orient="horz" pos="2709" userDrawn="1">
          <p15:clr>
            <a:srgbClr val="F26B43"/>
          </p15:clr>
        </p15:guide>
        <p15:guide id="15" orient="horz" pos="3026" userDrawn="1">
          <p15:clr>
            <a:srgbClr val="5ACBF0"/>
          </p15:clr>
        </p15:guide>
        <p15:guide id="16" pos="462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GB" smtClean="0"/>
              <a:t>05/06/2023</a:t>
            </a:fld>
            <a:endParaRPr lang="en-GB"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GB" smtClean="0"/>
              <a:t>‹#›</a:t>
            </a:fld>
            <a:endParaRPr lang="en-GB" dirty="0"/>
          </a:p>
        </p:txBody>
      </p:sp>
    </p:spTree>
    <p:extLst>
      <p:ext uri="{BB962C8B-B14F-4D97-AF65-F5344CB8AC3E}">
        <p14:creationId xmlns:p14="http://schemas.microsoft.com/office/powerpoint/2010/main" val="107289323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6/5/2023</a:t>
            </a:fld>
            <a:endParaRPr lang="en-US" dirty="0"/>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0333888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hyperlink" Target="http://www.theomgroup.co.uk/" TargetMode="Externa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6.xml"/><Relationship Id="rId6" Type="http://schemas.openxmlformats.org/officeDocument/2006/relationships/image" Target="../media/image30.jfif"/><Relationship Id="rId5" Type="http://schemas.openxmlformats.org/officeDocument/2006/relationships/image" Target="../media/image29.jpeg"/><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theomgroup.co.uk/" TargetMode="External"/><Relationship Id="rId7" Type="http://schemas.openxmlformats.org/officeDocument/2006/relationships/image" Target="../media/image23.png"/><Relationship Id="rId2" Type="http://schemas.openxmlformats.org/officeDocument/2006/relationships/hyperlink" Target="https://www.citb.co.uk/courses-and-qualifications/find-a-training-course/leadership-and-management-training/" TargetMode="External"/><Relationship Id="rId1" Type="http://schemas.openxmlformats.org/officeDocument/2006/relationships/slideLayout" Target="../slideLayouts/slideLayout2.xml"/><Relationship Id="rId6" Type="http://schemas.openxmlformats.org/officeDocument/2006/relationships/hyperlink" Target="https://www.dannysullivan.co.uk/employees/free-training/ilm/" TargetMode="External"/><Relationship Id="rId5" Type="http://schemas.openxmlformats.org/officeDocument/2006/relationships/hyperlink" Target="mailto:courses@mkctraining.com" TargetMode="External"/><Relationship Id="rId10" Type="http://schemas.openxmlformats.org/officeDocument/2006/relationships/image" Target="../media/image24.jpeg"/><Relationship Id="rId4" Type="http://schemas.openxmlformats.org/officeDocument/2006/relationships/hyperlink" Target="mailto:hello@theomgroup.co.uk" TargetMode="External"/><Relationship Id="rId9"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hyperlink" Target="http://www.pngall.com/question-mark-png" TargetMode="External"/><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9.svg"/><Relationship Id="rId1" Type="http://schemas.openxmlformats.org/officeDocument/2006/relationships/slideLayout" Target="../slideLayouts/slideLayout8.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6.xml"/><Relationship Id="rId5" Type="http://schemas.openxmlformats.org/officeDocument/2006/relationships/image" Target="../media/image23.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4.jpeg"/><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5100" y="656577"/>
            <a:ext cx="4276900" cy="2368550"/>
          </a:xfrm>
        </p:spPr>
        <p:txBody>
          <a:bodyPr/>
          <a:lstStyle/>
          <a:p>
            <a:r>
              <a:rPr lang="en-GB" b="1" dirty="0"/>
              <a:t>Are you part of the Leadership and Management</a:t>
            </a:r>
            <a:br>
              <a:rPr lang="en-GB" b="1" dirty="0"/>
            </a:br>
            <a:r>
              <a:rPr lang="en-GB" b="1" dirty="0"/>
              <a:t>in construction movement?</a:t>
            </a:r>
            <a:endParaRPr lang="en-GB" dirty="0"/>
          </a:p>
        </p:txBody>
      </p:sp>
      <p:sp>
        <p:nvSpPr>
          <p:cNvPr id="10" name="Text Placeholder 9"/>
          <p:cNvSpPr>
            <a:spLocks noGrp="1"/>
          </p:cNvSpPr>
          <p:nvPr>
            <p:ph type="body" sz="quarter" idx="11"/>
          </p:nvPr>
        </p:nvSpPr>
        <p:spPr>
          <a:xfrm>
            <a:off x="149050" y="3533127"/>
            <a:ext cx="3508375" cy="351235"/>
          </a:xfrm>
        </p:spPr>
        <p:txBody>
          <a:bodyPr lIns="91440" tIns="45720" rIns="91440" bIns="45720" anchor="t"/>
          <a:lstStyle/>
          <a:p>
            <a:r>
              <a:rPr lang="en-GB" dirty="0">
                <a:latin typeface="Arial"/>
                <a:cs typeface="Arial"/>
              </a:rPr>
              <a:t>6 June 2023</a:t>
            </a:r>
            <a:endParaRPr lang="en-GB" dirty="0"/>
          </a:p>
        </p:txBody>
      </p:sp>
    </p:spTree>
    <p:extLst>
      <p:ext uri="{BB962C8B-B14F-4D97-AF65-F5344CB8AC3E}">
        <p14:creationId xmlns:p14="http://schemas.microsoft.com/office/powerpoint/2010/main" val="1887310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group of people standing in a room&#10;&#10;Description automatically generated">
            <a:extLst>
              <a:ext uri="{FF2B5EF4-FFF2-40B4-BE49-F238E27FC236}">
                <a16:creationId xmlns:a16="http://schemas.microsoft.com/office/drawing/2014/main" id="{A64094E4-3006-1B42-35EF-F68502BA87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83" y="3525177"/>
            <a:ext cx="6123444" cy="1460699"/>
          </a:xfrm>
          <a:prstGeom prst="rect">
            <a:avLst/>
          </a:prstGeom>
        </p:spPr>
      </p:pic>
      <p:pic>
        <p:nvPicPr>
          <p:cNvPr id="61" name="Picture 60" descr="Logo&#10;&#10;Description automatically generated">
            <a:extLst>
              <a:ext uri="{FF2B5EF4-FFF2-40B4-BE49-F238E27FC236}">
                <a16:creationId xmlns:a16="http://schemas.microsoft.com/office/drawing/2014/main" id="{4E591F29-5DD3-44BD-7F9F-3313A72BE0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0493" y="5849018"/>
            <a:ext cx="2338367" cy="529937"/>
          </a:xfrm>
          <a:prstGeom prst="rect">
            <a:avLst/>
          </a:prstGeom>
        </p:spPr>
      </p:pic>
      <p:sp>
        <p:nvSpPr>
          <p:cNvPr id="3" name="TextBox 2">
            <a:extLst>
              <a:ext uri="{FF2B5EF4-FFF2-40B4-BE49-F238E27FC236}">
                <a16:creationId xmlns:a16="http://schemas.microsoft.com/office/drawing/2014/main" id="{DC51C6E3-3DEE-D37C-4DC3-F70249BA3666}"/>
              </a:ext>
            </a:extLst>
          </p:cNvPr>
          <p:cNvSpPr txBox="1"/>
          <p:nvPr/>
        </p:nvSpPr>
        <p:spPr>
          <a:xfrm>
            <a:off x="2158119" y="2047017"/>
            <a:ext cx="2506306" cy="1194074"/>
          </a:xfrm>
          <a:prstGeom prst="rect">
            <a:avLst/>
          </a:prstGeom>
          <a:solidFill>
            <a:srgbClr val="FECF00">
              <a:alpha val="52000"/>
            </a:srgbClr>
          </a:solidFill>
          <a:ln>
            <a:no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GB"/>
            </a:defPPr>
            <a:lvl1pPr>
              <a:defRPr sz="1600" i="1">
                <a:solidFill>
                  <a:srgbClr val="252C4D"/>
                </a:solidFill>
                <a:latin typeface="Lato" panose="020F0502020204030203" pitchFamily="34" charset="0"/>
                <a:ea typeface="Lato Black"/>
                <a:cs typeface="Calibri"/>
              </a:defRPr>
            </a:lvl1pPr>
          </a:lstStyle>
          <a:p>
            <a:pPr defTabSz="685800"/>
            <a:r>
              <a:rPr lang="en-US" sz="1200" dirty="0"/>
              <a:t>Very </a:t>
            </a:r>
            <a:r>
              <a:rPr lang="en-US" sz="1200" b="1" dirty="0"/>
              <a:t>informative</a:t>
            </a:r>
            <a:r>
              <a:rPr lang="en-US" sz="1200" dirty="0"/>
              <a:t>, got all of the relative </a:t>
            </a:r>
            <a:r>
              <a:rPr lang="en-US" sz="1200" b="1" dirty="0"/>
              <a:t>information that I need for my day-to-day work </a:t>
            </a:r>
            <a:r>
              <a:rPr lang="en-US" sz="1200" dirty="0"/>
              <a:t>as a manager on-site. If I needed help, Graham was there to attend and very </a:t>
            </a:r>
            <a:r>
              <a:rPr lang="en-US" sz="1200" b="1" dirty="0"/>
              <a:t>welcoming</a:t>
            </a:r>
            <a:r>
              <a:rPr lang="en-US" sz="1200" dirty="0"/>
              <a:t> - Chelmsford</a:t>
            </a:r>
          </a:p>
        </p:txBody>
      </p:sp>
      <p:sp>
        <p:nvSpPr>
          <p:cNvPr id="4" name="TextBox 3">
            <a:extLst>
              <a:ext uri="{FF2B5EF4-FFF2-40B4-BE49-F238E27FC236}">
                <a16:creationId xmlns:a16="http://schemas.microsoft.com/office/drawing/2014/main" id="{0B63EA0A-A890-C284-C31A-DF974CB96291}"/>
              </a:ext>
            </a:extLst>
          </p:cNvPr>
          <p:cNvSpPr txBox="1"/>
          <p:nvPr/>
        </p:nvSpPr>
        <p:spPr>
          <a:xfrm>
            <a:off x="6695979" y="2465373"/>
            <a:ext cx="2156981" cy="807913"/>
          </a:xfrm>
          <a:prstGeom prst="rect">
            <a:avLst/>
          </a:prstGeom>
          <a:solidFill>
            <a:srgbClr val="009239">
              <a:alpha val="35000"/>
            </a:srgb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GB"/>
            </a:defPPr>
            <a:lvl1pPr algn="ctr">
              <a:defRPr sz="1600" b="0" i="1">
                <a:solidFill>
                  <a:srgbClr val="444444"/>
                </a:solidFill>
                <a:effectLst/>
                <a:latin typeface="Lato" panose="020F0502020204030203" pitchFamily="34" charset="0"/>
              </a:defRPr>
            </a:lvl1pPr>
          </a:lstStyle>
          <a:p>
            <a:pPr defTabSz="685800"/>
            <a:r>
              <a:rPr lang="en-GB" sz="1200" dirty="0"/>
              <a:t>Out of all training courses that I have been on, Glynn has been the </a:t>
            </a:r>
            <a:r>
              <a:rPr lang="en-GB" sz="1200" b="1" dirty="0"/>
              <a:t>most gripping </a:t>
            </a:r>
            <a:r>
              <a:rPr lang="en-GB" sz="1200" dirty="0"/>
              <a:t>and </a:t>
            </a:r>
            <a:r>
              <a:rPr lang="en-GB" sz="1200" b="1" dirty="0"/>
              <a:t>easy to follow </a:t>
            </a:r>
            <a:r>
              <a:rPr lang="en-US" sz="1200" dirty="0"/>
              <a:t>- Plymouth</a:t>
            </a:r>
          </a:p>
        </p:txBody>
      </p:sp>
      <p:sp>
        <p:nvSpPr>
          <p:cNvPr id="6" name="TextBox 5">
            <a:extLst>
              <a:ext uri="{FF2B5EF4-FFF2-40B4-BE49-F238E27FC236}">
                <a16:creationId xmlns:a16="http://schemas.microsoft.com/office/drawing/2014/main" id="{1CACF462-A121-DC5F-A7FC-912AB6AD7E83}"/>
              </a:ext>
            </a:extLst>
          </p:cNvPr>
          <p:cNvSpPr txBox="1"/>
          <p:nvPr/>
        </p:nvSpPr>
        <p:spPr>
          <a:xfrm>
            <a:off x="4917823" y="574370"/>
            <a:ext cx="2034667" cy="1188560"/>
          </a:xfrm>
          <a:prstGeom prst="rect">
            <a:avLst/>
          </a:prstGeom>
          <a:solidFill>
            <a:srgbClr val="FECF00">
              <a:alpha val="52000"/>
            </a:srgbClr>
          </a:solidFill>
          <a:ln>
            <a:no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1200" i="1" dirty="0">
                <a:solidFill>
                  <a:srgbClr val="252C4D"/>
                </a:solidFill>
                <a:latin typeface="Lato" panose="020F0502020204030203" pitchFamily="34" charset="0"/>
                <a:ea typeface="Lato Black"/>
                <a:cs typeface="Calibri"/>
              </a:rPr>
              <a:t>Ian was </a:t>
            </a:r>
            <a:r>
              <a:rPr lang="en-US" sz="1200" b="1" i="1" dirty="0">
                <a:solidFill>
                  <a:srgbClr val="252C4D"/>
                </a:solidFill>
                <a:latin typeface="Lato" panose="020F0502020204030203" pitchFamily="34" charset="0"/>
                <a:ea typeface="Lato Black"/>
                <a:cs typeface="Calibri"/>
              </a:rPr>
              <a:t>very engaging </a:t>
            </a:r>
            <a:r>
              <a:rPr lang="en-US" sz="1200" i="1" dirty="0">
                <a:solidFill>
                  <a:srgbClr val="252C4D"/>
                </a:solidFill>
                <a:latin typeface="Lato" panose="020F0502020204030203" pitchFamily="34" charset="0"/>
                <a:ea typeface="Lato Black"/>
                <a:cs typeface="Calibri"/>
              </a:rPr>
              <a:t>throughout the whole course and presented the content in a lighthearted way which was </a:t>
            </a:r>
            <a:r>
              <a:rPr lang="en-US" sz="1200" b="1" i="1" dirty="0">
                <a:solidFill>
                  <a:srgbClr val="252C4D"/>
                </a:solidFill>
                <a:latin typeface="Lato" panose="020F0502020204030203" pitchFamily="34" charset="0"/>
                <a:ea typeface="Lato Black"/>
                <a:cs typeface="Calibri"/>
              </a:rPr>
              <a:t>effective and easily digestible  </a:t>
            </a:r>
            <a:r>
              <a:rPr lang="en-US" sz="1200" i="1" dirty="0">
                <a:solidFill>
                  <a:srgbClr val="252C4D"/>
                </a:solidFill>
                <a:latin typeface="Lato" panose="020F0502020204030203" pitchFamily="34" charset="0"/>
                <a:ea typeface="Lato Black"/>
                <a:cs typeface="Calibri"/>
              </a:rPr>
              <a:t>- Maidstone</a:t>
            </a:r>
            <a:endParaRPr lang="en-US" sz="1200" i="1" dirty="0">
              <a:solidFill>
                <a:srgbClr val="252C4D"/>
              </a:solidFill>
              <a:latin typeface="Lato" panose="020F0502020204030203" pitchFamily="34" charset="0"/>
              <a:cs typeface="Calibri"/>
            </a:endParaRPr>
          </a:p>
        </p:txBody>
      </p:sp>
      <p:sp>
        <p:nvSpPr>
          <p:cNvPr id="17" name="TextBox 16">
            <a:extLst>
              <a:ext uri="{FF2B5EF4-FFF2-40B4-BE49-F238E27FC236}">
                <a16:creationId xmlns:a16="http://schemas.microsoft.com/office/drawing/2014/main" id="{E49A920A-9ABD-D175-4116-0707FB1DFFE2}"/>
              </a:ext>
            </a:extLst>
          </p:cNvPr>
          <p:cNvSpPr txBox="1"/>
          <p:nvPr/>
        </p:nvSpPr>
        <p:spPr>
          <a:xfrm>
            <a:off x="7102069" y="964735"/>
            <a:ext cx="1859292" cy="830997"/>
          </a:xfrm>
          <a:prstGeom prst="rect">
            <a:avLst/>
          </a:prstGeom>
          <a:solidFill>
            <a:schemeClr val="accent5">
              <a:lumMod val="60000"/>
              <a:lumOff val="40000"/>
            </a:schemeClr>
          </a:solidFill>
        </p:spPr>
        <p:txBody>
          <a:bodyPr wrap="square" rtlCol="0">
            <a:spAutoFit/>
          </a:bodyPr>
          <a:lstStyle/>
          <a:p>
            <a:pPr rtl="0"/>
            <a:r>
              <a:rPr lang="en-GB" sz="1200" i="1" dirty="0">
                <a:latin typeface="Lato" panose="020F0502020204030203" pitchFamily="34" charset="0"/>
                <a:ea typeface="Lato" panose="020F0502020204030203" pitchFamily="34" charset="0"/>
                <a:cs typeface="Lato" panose="020F0502020204030203" pitchFamily="34" charset="0"/>
              </a:rPr>
              <a:t>‘Good Course well executed. Great instructor’</a:t>
            </a:r>
          </a:p>
          <a:p>
            <a:pPr rtl="0"/>
            <a:r>
              <a:rPr lang="en-GB" sz="1200" b="1" i="1" dirty="0">
                <a:latin typeface="Lato" panose="020F0502020204030203" pitchFamily="34" charset="0"/>
                <a:ea typeface="Lato" panose="020F0502020204030203" pitchFamily="34" charset="0"/>
                <a:cs typeface="Lato" panose="020F0502020204030203" pitchFamily="34" charset="0"/>
              </a:rPr>
              <a:t>Site Manager</a:t>
            </a:r>
            <a:endParaRPr lang="en-GB" sz="1200" i="1" dirty="0">
              <a:latin typeface="Lato" panose="020F0502020204030203" pitchFamily="34" charset="0"/>
              <a:ea typeface="Lato" panose="020F0502020204030203" pitchFamily="34" charset="0"/>
              <a:cs typeface="Lato" panose="020F0502020204030203" pitchFamily="34" charset="0"/>
            </a:endParaRPr>
          </a:p>
        </p:txBody>
      </p:sp>
      <p:sp>
        <p:nvSpPr>
          <p:cNvPr id="22" name="TextBox 21">
            <a:extLst>
              <a:ext uri="{FF2B5EF4-FFF2-40B4-BE49-F238E27FC236}">
                <a16:creationId xmlns:a16="http://schemas.microsoft.com/office/drawing/2014/main" id="{C6C89054-E900-4B22-18A3-6A1E53EA43C2}"/>
              </a:ext>
            </a:extLst>
          </p:cNvPr>
          <p:cNvSpPr txBox="1"/>
          <p:nvPr/>
        </p:nvSpPr>
        <p:spPr>
          <a:xfrm>
            <a:off x="236895" y="818020"/>
            <a:ext cx="2506306" cy="992580"/>
          </a:xfrm>
          <a:prstGeom prst="rect">
            <a:avLst/>
          </a:prstGeom>
          <a:solidFill>
            <a:srgbClr val="009239">
              <a:alpha val="35000"/>
            </a:srgb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685800"/>
            <a:r>
              <a:rPr lang="en-GB" sz="1200" i="1" dirty="0">
                <a:solidFill>
                  <a:srgbClr val="444444"/>
                </a:solidFill>
                <a:latin typeface="Lato" panose="020F0502020204030203" pitchFamily="34" charset="0"/>
              </a:rPr>
              <a:t>Very </a:t>
            </a:r>
            <a:r>
              <a:rPr lang="en-GB" sz="1200" b="1" i="1" dirty="0">
                <a:solidFill>
                  <a:srgbClr val="444444"/>
                </a:solidFill>
                <a:latin typeface="Lato" panose="020F0502020204030203" pitchFamily="34" charset="0"/>
              </a:rPr>
              <a:t>well delivered </a:t>
            </a:r>
            <a:r>
              <a:rPr lang="en-GB" sz="1200" i="1" dirty="0">
                <a:solidFill>
                  <a:srgbClr val="444444"/>
                </a:solidFill>
                <a:latin typeface="Lato" panose="020F0502020204030203" pitchFamily="34" charset="0"/>
              </a:rPr>
              <a:t>course and great understanding of what he was delivering. Gave me some </a:t>
            </a:r>
            <a:r>
              <a:rPr lang="en-GB" sz="1200" b="1" i="1" dirty="0">
                <a:solidFill>
                  <a:srgbClr val="444444"/>
                </a:solidFill>
                <a:latin typeface="Lato" panose="020F0502020204030203" pitchFamily="34" charset="0"/>
              </a:rPr>
              <a:t>great things to take away </a:t>
            </a:r>
            <a:r>
              <a:rPr lang="en-GB" sz="1200" i="1" dirty="0">
                <a:solidFill>
                  <a:srgbClr val="444444"/>
                </a:solidFill>
                <a:latin typeface="Lato" panose="020F0502020204030203" pitchFamily="34" charset="0"/>
              </a:rPr>
              <a:t>and </a:t>
            </a:r>
            <a:r>
              <a:rPr lang="en-GB" sz="1200" b="1" i="1" dirty="0">
                <a:solidFill>
                  <a:srgbClr val="444444"/>
                </a:solidFill>
                <a:latin typeface="Lato" panose="020F0502020204030203" pitchFamily="34" charset="0"/>
              </a:rPr>
              <a:t>use in my role in work </a:t>
            </a:r>
            <a:r>
              <a:rPr lang="en-US" sz="1200" i="1" dirty="0">
                <a:solidFill>
                  <a:srgbClr val="252C4D"/>
                </a:solidFill>
                <a:latin typeface="Lato" panose="020F0502020204030203" pitchFamily="34" charset="0"/>
                <a:ea typeface="Lato Black"/>
                <a:cs typeface="Calibri"/>
              </a:rPr>
              <a:t>- Plymouth</a:t>
            </a:r>
            <a:endParaRPr lang="en-US" sz="1350" i="1" dirty="0">
              <a:solidFill>
                <a:srgbClr val="252C4D"/>
              </a:solidFill>
              <a:latin typeface="Lato" panose="020F0502020204030203" pitchFamily="34" charset="0"/>
            </a:endParaRPr>
          </a:p>
        </p:txBody>
      </p:sp>
      <p:sp>
        <p:nvSpPr>
          <p:cNvPr id="23" name="TextBox 22">
            <a:extLst>
              <a:ext uri="{FF2B5EF4-FFF2-40B4-BE49-F238E27FC236}">
                <a16:creationId xmlns:a16="http://schemas.microsoft.com/office/drawing/2014/main" id="{1A195D10-4C41-1550-A514-82135A6F8E6E}"/>
              </a:ext>
            </a:extLst>
          </p:cNvPr>
          <p:cNvSpPr txBox="1"/>
          <p:nvPr/>
        </p:nvSpPr>
        <p:spPr>
          <a:xfrm>
            <a:off x="341162" y="142719"/>
            <a:ext cx="3145663" cy="461665"/>
          </a:xfrm>
          <a:prstGeom prst="rect">
            <a:avLst/>
          </a:prstGeom>
          <a:noFill/>
        </p:spPr>
        <p:txBody>
          <a:bodyPr wrap="square" rtlCol="0">
            <a:spAutoFit/>
          </a:bodyPr>
          <a:lstStyle/>
          <a:p>
            <a:pPr defTabSz="685800"/>
            <a:r>
              <a:rPr lang="en-GB" sz="2400" dirty="0">
                <a:solidFill>
                  <a:srgbClr val="B1006E"/>
                </a:solidFill>
                <a:latin typeface="Arial" panose="020B0604020202020204" pitchFamily="34" charset="0"/>
                <a:cs typeface="Arial" panose="020B0604020202020204" pitchFamily="34" charset="0"/>
              </a:rPr>
              <a:t>Delegate Feedback</a:t>
            </a:r>
          </a:p>
        </p:txBody>
      </p:sp>
      <p:sp>
        <p:nvSpPr>
          <p:cNvPr id="7" name="TextBox 6">
            <a:extLst>
              <a:ext uri="{FF2B5EF4-FFF2-40B4-BE49-F238E27FC236}">
                <a16:creationId xmlns:a16="http://schemas.microsoft.com/office/drawing/2014/main" id="{B9ADEC3C-8E5D-DB1B-6140-D7F835322EBF}"/>
              </a:ext>
            </a:extLst>
          </p:cNvPr>
          <p:cNvSpPr txBox="1"/>
          <p:nvPr/>
        </p:nvSpPr>
        <p:spPr>
          <a:xfrm>
            <a:off x="3204849" y="710945"/>
            <a:ext cx="1251325" cy="830997"/>
          </a:xfrm>
          <a:prstGeom prst="rect">
            <a:avLst/>
          </a:prstGeom>
          <a:solidFill>
            <a:schemeClr val="accent5">
              <a:lumMod val="60000"/>
              <a:lumOff val="40000"/>
            </a:schemeClr>
          </a:solidFill>
        </p:spPr>
        <p:txBody>
          <a:bodyPr wrap="square" rtlCol="0">
            <a:spAutoFit/>
          </a:bodyPr>
          <a:lstStyle/>
          <a:p>
            <a:pPr rtl="0"/>
            <a:r>
              <a:rPr lang="en-GB" sz="1200" i="1" dirty="0">
                <a:latin typeface="Lato" panose="020F0502020204030203" pitchFamily="34" charset="0"/>
                <a:ea typeface="Lato" panose="020F0502020204030203" pitchFamily="34" charset="0"/>
                <a:cs typeface="Lato" panose="020F0502020204030203" pitchFamily="34" charset="0"/>
              </a:rPr>
              <a:t>Productive and Empowering</a:t>
            </a:r>
          </a:p>
          <a:p>
            <a:pPr rtl="0"/>
            <a:r>
              <a:rPr lang="en-GB" sz="1200" b="1" i="1" dirty="0">
                <a:latin typeface="Lato" panose="020F0502020204030203" pitchFamily="34" charset="0"/>
                <a:ea typeface="Lato" panose="020F0502020204030203" pitchFamily="34" charset="0"/>
                <a:cs typeface="Lato" panose="020F0502020204030203" pitchFamily="34" charset="0"/>
              </a:rPr>
              <a:t>Site Operations Manager</a:t>
            </a:r>
            <a:endParaRPr lang="en-GB" sz="1200" i="1" dirty="0">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0552E01D-1861-9061-27A1-16E4EE4C8278}"/>
              </a:ext>
            </a:extLst>
          </p:cNvPr>
          <p:cNvSpPr txBox="1"/>
          <p:nvPr/>
        </p:nvSpPr>
        <p:spPr>
          <a:xfrm>
            <a:off x="5082634" y="2077943"/>
            <a:ext cx="1433811" cy="1200329"/>
          </a:xfrm>
          <a:prstGeom prst="rect">
            <a:avLst/>
          </a:prstGeom>
          <a:solidFill>
            <a:schemeClr val="accent5">
              <a:lumMod val="60000"/>
              <a:lumOff val="40000"/>
            </a:schemeClr>
          </a:solidFill>
        </p:spPr>
        <p:txBody>
          <a:bodyPr wrap="square" rtlCol="0">
            <a:spAutoFit/>
          </a:bodyPr>
          <a:lstStyle/>
          <a:p>
            <a:pPr rtl="0"/>
            <a:r>
              <a:rPr lang="en-GB" sz="1200" i="1" dirty="0">
                <a:latin typeface="Lato" panose="020F0502020204030203" pitchFamily="34" charset="0"/>
                <a:ea typeface="Lato" panose="020F0502020204030203" pitchFamily="34" charset="0"/>
                <a:cs typeface="Lato" panose="020F0502020204030203" pitchFamily="34" charset="0"/>
              </a:rPr>
              <a:t>‘On the whole a very interesting and beneficial course’</a:t>
            </a:r>
          </a:p>
          <a:p>
            <a:pPr rtl="0"/>
            <a:r>
              <a:rPr lang="en-GB" sz="1200" b="1" i="1" dirty="0">
                <a:latin typeface="Lato" panose="020F0502020204030203" pitchFamily="34" charset="0"/>
                <a:ea typeface="Lato" panose="020F0502020204030203" pitchFamily="34" charset="0"/>
                <a:cs typeface="Lato" panose="020F0502020204030203" pitchFamily="34" charset="0"/>
              </a:rPr>
              <a:t>Asbestos Removal Supervisor</a:t>
            </a:r>
            <a:endParaRPr lang="en-GB" sz="1200" i="1" dirty="0">
              <a:latin typeface="Lato" panose="020F0502020204030203" pitchFamily="34" charset="0"/>
              <a:ea typeface="Lato" panose="020F0502020204030203" pitchFamily="34" charset="0"/>
              <a:cs typeface="Lato" panose="020F0502020204030203" pitchFamily="34" charset="0"/>
            </a:endParaRPr>
          </a:p>
        </p:txBody>
      </p:sp>
      <p:sp>
        <p:nvSpPr>
          <p:cNvPr id="11" name="TextBox 10">
            <a:extLst>
              <a:ext uri="{FF2B5EF4-FFF2-40B4-BE49-F238E27FC236}">
                <a16:creationId xmlns:a16="http://schemas.microsoft.com/office/drawing/2014/main" id="{8961E46D-487D-192A-BBF4-EA1CBAF4A9AB}"/>
              </a:ext>
            </a:extLst>
          </p:cNvPr>
          <p:cNvSpPr txBox="1"/>
          <p:nvPr/>
        </p:nvSpPr>
        <p:spPr>
          <a:xfrm>
            <a:off x="6629036" y="3750086"/>
            <a:ext cx="2272619" cy="1015663"/>
          </a:xfrm>
          <a:prstGeom prst="rect">
            <a:avLst/>
          </a:prstGeom>
          <a:solidFill>
            <a:schemeClr val="accent5">
              <a:lumMod val="60000"/>
              <a:lumOff val="40000"/>
            </a:schemeClr>
          </a:solidFill>
        </p:spPr>
        <p:txBody>
          <a:bodyPr wrap="square" rtlCol="0">
            <a:spAutoFit/>
          </a:bodyPr>
          <a:lstStyle/>
          <a:p>
            <a:pPr rtl="0"/>
            <a:r>
              <a:rPr lang="en-GB" sz="1200" i="1" dirty="0">
                <a:latin typeface="Lato" panose="020F0502020204030203" pitchFamily="34" charset="0"/>
                <a:ea typeface="Lato" panose="020F0502020204030203" pitchFamily="34" charset="0"/>
                <a:cs typeface="Lato" panose="020F0502020204030203" pitchFamily="34" charset="0"/>
              </a:rPr>
              <a:t>‘A well delivered course. Very well presented by a confident and humour lead tutor, He is an asset to the company’</a:t>
            </a:r>
            <a:endParaRPr lang="en-GB" sz="1200" i="1" dirty="0">
              <a:solidFill>
                <a:srgbClr val="0563C1"/>
              </a:solidFill>
              <a:latin typeface="Lato" panose="020F0502020204030203" pitchFamily="34" charset="0"/>
              <a:ea typeface="Lato" panose="020F0502020204030203" pitchFamily="34" charset="0"/>
              <a:cs typeface="Lato" panose="020F0502020204030203" pitchFamily="34" charset="0"/>
            </a:endParaRPr>
          </a:p>
          <a:p>
            <a:pPr rtl="0"/>
            <a:r>
              <a:rPr lang="en-GB" sz="1200" b="1" i="1" dirty="0">
                <a:latin typeface="Lato" panose="020F0502020204030203" pitchFamily="34" charset="0"/>
                <a:ea typeface="Lato" panose="020F0502020204030203" pitchFamily="34" charset="0"/>
                <a:cs typeface="Lato" panose="020F0502020204030203" pitchFamily="34" charset="0"/>
              </a:rPr>
              <a:t>Production Foreman</a:t>
            </a:r>
            <a:endParaRPr lang="en-GB" sz="1200" i="1" dirty="0">
              <a:solidFill>
                <a:srgbClr val="0563C1"/>
              </a:solidFill>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endParaRPr>
          </a:p>
        </p:txBody>
      </p:sp>
      <p:sp>
        <p:nvSpPr>
          <p:cNvPr id="13" name="TextBox 12">
            <a:extLst>
              <a:ext uri="{FF2B5EF4-FFF2-40B4-BE49-F238E27FC236}">
                <a16:creationId xmlns:a16="http://schemas.microsoft.com/office/drawing/2014/main" id="{7AED0394-5DF7-53EC-2B73-72308C2BE5B4}"/>
              </a:ext>
            </a:extLst>
          </p:cNvPr>
          <p:cNvSpPr txBox="1"/>
          <p:nvPr/>
        </p:nvSpPr>
        <p:spPr>
          <a:xfrm>
            <a:off x="196140" y="2015164"/>
            <a:ext cx="1597160" cy="1015663"/>
          </a:xfrm>
          <a:prstGeom prst="rect">
            <a:avLst/>
          </a:prstGeom>
          <a:solidFill>
            <a:schemeClr val="accent5">
              <a:lumMod val="60000"/>
              <a:lumOff val="40000"/>
            </a:schemeClr>
          </a:solidFill>
        </p:spPr>
        <p:txBody>
          <a:bodyPr wrap="square" rtlCol="0">
            <a:spAutoFit/>
          </a:bodyPr>
          <a:lstStyle/>
          <a:p>
            <a:pPr rtl="0"/>
            <a:r>
              <a:rPr lang="en-GB" sz="1200" i="1" dirty="0">
                <a:latin typeface="Lato" panose="020F0502020204030203" pitchFamily="34" charset="0"/>
                <a:ea typeface="Lato" panose="020F0502020204030203" pitchFamily="34" charset="0"/>
                <a:cs typeface="Lato" panose="020F0502020204030203" pitchFamily="34" charset="0"/>
              </a:rPr>
              <a:t>‘The Course was delivered very well. All the same an enjoyable course’</a:t>
            </a:r>
          </a:p>
          <a:p>
            <a:pPr rtl="0"/>
            <a:r>
              <a:rPr lang="en-GB" sz="1200" b="1" i="1" dirty="0">
                <a:latin typeface="Lato" panose="020F0502020204030203" pitchFamily="34" charset="0"/>
                <a:ea typeface="Lato" panose="020F0502020204030203" pitchFamily="34" charset="0"/>
                <a:cs typeface="Lato" panose="020F0502020204030203" pitchFamily="34" charset="0"/>
              </a:rPr>
              <a:t>Supervisor</a:t>
            </a:r>
            <a:endParaRPr lang="en-GB"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62688768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7831760" y="4796965"/>
            <a:ext cx="1340816" cy="28659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60929" y="809635"/>
            <a:ext cx="6836041" cy="1802229"/>
          </a:xfrm>
          <a:prstGeom prst="rect">
            <a:avLst/>
          </a:prstGeom>
        </p:spPr>
      </p:pic>
      <p:sp>
        <p:nvSpPr>
          <p:cNvPr id="7" name="TextBox 7"/>
          <p:cNvSpPr txBox="1"/>
          <p:nvPr/>
        </p:nvSpPr>
        <p:spPr>
          <a:xfrm>
            <a:off x="381367" y="67313"/>
            <a:ext cx="8108894" cy="408894"/>
          </a:xfrm>
          <a:prstGeom prst="rect">
            <a:avLst/>
          </a:prstGeom>
        </p:spPr>
        <p:txBody>
          <a:bodyPr lIns="0" tIns="0" rIns="0" bIns="0" rtlCol="0" anchor="t">
            <a:spAutoFit/>
          </a:bodyPr>
          <a:lstStyle/>
          <a:p>
            <a:pPr defTabSz="457200">
              <a:lnSpc>
                <a:spcPts val="3465"/>
              </a:lnSpc>
            </a:pPr>
            <a:r>
              <a:rPr lang="en-US" sz="2400" dirty="0">
                <a:solidFill>
                  <a:srgbClr val="B1006E"/>
                </a:solidFill>
                <a:latin typeface="Arial" panose="020B0604020202020204" pitchFamily="34" charset="0"/>
                <a:cs typeface="Arial" panose="020B0604020202020204" pitchFamily="34" charset="0"/>
              </a:rPr>
              <a:t>Delegate Feedback</a:t>
            </a:r>
          </a:p>
        </p:txBody>
      </p:sp>
      <p:pic>
        <p:nvPicPr>
          <p:cNvPr id="2050" name="20DB17EF-1C6F-4EA1-9BCA-6C30575C345D" descr="PHOTO-2023-05-26-08-37-31.jpg">
            <a:extLst>
              <a:ext uri="{FF2B5EF4-FFF2-40B4-BE49-F238E27FC236}">
                <a16:creationId xmlns:a16="http://schemas.microsoft.com/office/drawing/2014/main" id="{7EBA500A-A8D2-D611-7A68-539AFACD131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805" t="16249" r="5572"/>
          <a:stretch/>
        </p:blipFill>
        <p:spPr bwMode="auto">
          <a:xfrm>
            <a:off x="156213" y="787396"/>
            <a:ext cx="1333500" cy="18022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E1B5DADA-602D-7E58-C6D0-5E4601358C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3264" y="2711860"/>
            <a:ext cx="6836041" cy="1802229"/>
          </a:xfrm>
          <a:prstGeom prst="rect">
            <a:avLst/>
          </a:prstGeom>
        </p:spPr>
      </p:pic>
      <p:pic>
        <p:nvPicPr>
          <p:cNvPr id="11" name="Picture 10" descr="A person standing in front of a wall with balloons&#10;&#10;Description automatically generated with medium confidence">
            <a:extLst>
              <a:ext uri="{FF2B5EF4-FFF2-40B4-BE49-F238E27FC236}">
                <a16:creationId xmlns:a16="http://schemas.microsoft.com/office/drawing/2014/main" id="{1135B027-7289-7BDD-08FD-1A0A7C101E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584" y="2711861"/>
            <a:ext cx="1333500" cy="18022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Box 11">
            <a:extLst>
              <a:ext uri="{FF2B5EF4-FFF2-40B4-BE49-F238E27FC236}">
                <a16:creationId xmlns:a16="http://schemas.microsoft.com/office/drawing/2014/main" id="{A81D9AD8-B063-4DAE-4E0A-574BA90D6D15}"/>
              </a:ext>
            </a:extLst>
          </p:cNvPr>
          <p:cNvSpPr txBox="1"/>
          <p:nvPr/>
        </p:nvSpPr>
        <p:spPr>
          <a:xfrm>
            <a:off x="1603829" y="943932"/>
            <a:ext cx="6172200" cy="1323439"/>
          </a:xfrm>
          <a:prstGeom prst="rect">
            <a:avLst/>
          </a:prstGeom>
          <a:noFill/>
        </p:spPr>
        <p:txBody>
          <a:bodyPr wrap="square" rtlCol="0">
            <a:spAutoFit/>
          </a:bodyPr>
          <a:lstStyle/>
          <a:p>
            <a:pPr defTabSz="457200"/>
            <a:r>
              <a:rPr lang="en-US" sz="1000" dirty="0">
                <a:solidFill>
                  <a:prstClr val="black"/>
                </a:solidFill>
                <a:latin typeface="Titillium Web" panose="00000500000000000000" pitchFamily="2" charset="0"/>
              </a:rPr>
              <a:t>“The Level 3 Leadership and Management Training has been hugely beneficial for me in my role. It has helped me to grow my skills in leading a large workforce and living the behaviours I expect from others. It has helped me gain a much better insight into people performance and what good looks like to achieve that, while also broadening my knowledge around commercial awareness. </a:t>
            </a:r>
          </a:p>
          <a:p>
            <a:pPr defTabSz="457200"/>
            <a:endParaRPr lang="en-US" sz="1000" dirty="0">
              <a:solidFill>
                <a:prstClr val="black"/>
              </a:solidFill>
              <a:latin typeface="Titillium Web" panose="00000500000000000000" pitchFamily="2" charset="0"/>
            </a:endParaRPr>
          </a:p>
          <a:p>
            <a:pPr defTabSz="457200"/>
            <a:r>
              <a:rPr lang="en-US" sz="1000" dirty="0">
                <a:solidFill>
                  <a:prstClr val="black"/>
                </a:solidFill>
                <a:latin typeface="Titillium Web" panose="00000500000000000000" pitchFamily="2" charset="0"/>
              </a:rPr>
              <a:t>The course has been well delivered and the tutors are brilliant. We’re supported as we work through our assessment portfolio, which also helps contextualise the course with my day-to-day activities. I would recommend this course for anyone in our industry looking to build on their management skills.”</a:t>
            </a:r>
            <a:endParaRPr lang="en-GB" sz="1000" dirty="0">
              <a:solidFill>
                <a:prstClr val="black"/>
              </a:solidFill>
              <a:latin typeface="Titillium Web" panose="00000500000000000000" pitchFamily="2" charset="0"/>
            </a:endParaRPr>
          </a:p>
        </p:txBody>
      </p:sp>
      <p:sp>
        <p:nvSpPr>
          <p:cNvPr id="13" name="TextBox 12">
            <a:extLst>
              <a:ext uri="{FF2B5EF4-FFF2-40B4-BE49-F238E27FC236}">
                <a16:creationId xmlns:a16="http://schemas.microsoft.com/office/drawing/2014/main" id="{5674C92D-BC5D-2B0A-4FA6-ABA95EFE96EB}"/>
              </a:ext>
            </a:extLst>
          </p:cNvPr>
          <p:cNvSpPr txBox="1"/>
          <p:nvPr/>
        </p:nvSpPr>
        <p:spPr>
          <a:xfrm>
            <a:off x="6290129" y="2355502"/>
            <a:ext cx="1600200" cy="230832"/>
          </a:xfrm>
          <a:prstGeom prst="rect">
            <a:avLst/>
          </a:prstGeom>
          <a:noFill/>
        </p:spPr>
        <p:txBody>
          <a:bodyPr wrap="square" rtlCol="0">
            <a:spAutoFit/>
          </a:bodyPr>
          <a:lstStyle/>
          <a:p>
            <a:pPr defTabSz="457200"/>
            <a:r>
              <a:rPr lang="en-US" sz="900" b="1" i="1" dirty="0">
                <a:solidFill>
                  <a:prstClr val="black"/>
                </a:solidFill>
                <a:latin typeface="Calibri"/>
              </a:rPr>
              <a:t>Ben, Labour Manager</a:t>
            </a:r>
            <a:endParaRPr lang="en-GB" sz="900" b="1" i="1" dirty="0">
              <a:solidFill>
                <a:prstClr val="black"/>
              </a:solidFill>
              <a:latin typeface="Calibri"/>
            </a:endParaRPr>
          </a:p>
        </p:txBody>
      </p:sp>
      <p:sp>
        <p:nvSpPr>
          <p:cNvPr id="16" name="TextBox 15">
            <a:extLst>
              <a:ext uri="{FF2B5EF4-FFF2-40B4-BE49-F238E27FC236}">
                <a16:creationId xmlns:a16="http://schemas.microsoft.com/office/drawing/2014/main" id="{7FC721F8-E3A8-8BF5-1F62-852CF5C6CF2F}"/>
              </a:ext>
            </a:extLst>
          </p:cNvPr>
          <p:cNvSpPr txBox="1"/>
          <p:nvPr/>
        </p:nvSpPr>
        <p:spPr>
          <a:xfrm>
            <a:off x="1705184" y="2824540"/>
            <a:ext cx="6172200" cy="1169551"/>
          </a:xfrm>
          <a:prstGeom prst="rect">
            <a:avLst/>
          </a:prstGeom>
          <a:noFill/>
        </p:spPr>
        <p:txBody>
          <a:bodyPr wrap="square" rtlCol="0">
            <a:spAutoFit/>
          </a:bodyPr>
          <a:lstStyle/>
          <a:p>
            <a:pPr defTabSz="457200"/>
            <a:r>
              <a:rPr lang="en-US" sz="1000" dirty="0">
                <a:solidFill>
                  <a:prstClr val="black"/>
                </a:solidFill>
                <a:latin typeface="Titillium Web" panose="00000500000000000000" pitchFamily="2" charset="0"/>
              </a:rPr>
              <a:t>I have found the Level 3 C-ILM brilliant and it’s really opened my eyes to how much work we need to do as an industry to embed these skills. In my role, connecting with people is so important and this training has really informed how I do that. It’s also built my skills and abilities to have those difficult conversations when needed and in a constructive way.</a:t>
            </a:r>
          </a:p>
          <a:p>
            <a:pPr defTabSz="457200"/>
            <a:endParaRPr lang="en-US" sz="1000" dirty="0">
              <a:solidFill>
                <a:prstClr val="black"/>
              </a:solidFill>
              <a:latin typeface="Titillium Web" panose="00000500000000000000" pitchFamily="2" charset="0"/>
            </a:endParaRPr>
          </a:p>
          <a:p>
            <a:pPr defTabSz="457200"/>
            <a:r>
              <a:rPr lang="en-US" sz="1000" dirty="0">
                <a:solidFill>
                  <a:prstClr val="black"/>
                </a:solidFill>
                <a:latin typeface="Titillium Web" panose="00000500000000000000" pitchFamily="2" charset="0"/>
              </a:rPr>
              <a:t>For me, this is something that we should have all aspiring and current managers trained in. Construction is a people industry and creating a culture of effective leadership is the foundation for us achieving success. </a:t>
            </a:r>
            <a:endParaRPr lang="en-GB" sz="1000" dirty="0">
              <a:solidFill>
                <a:prstClr val="black"/>
              </a:solidFill>
              <a:latin typeface="Titillium Web" panose="00000500000000000000" pitchFamily="2" charset="0"/>
            </a:endParaRPr>
          </a:p>
        </p:txBody>
      </p:sp>
      <p:sp>
        <p:nvSpPr>
          <p:cNvPr id="17" name="TextBox 16">
            <a:extLst>
              <a:ext uri="{FF2B5EF4-FFF2-40B4-BE49-F238E27FC236}">
                <a16:creationId xmlns:a16="http://schemas.microsoft.com/office/drawing/2014/main" id="{D3AD6FCB-EFA0-D183-47C0-57645EF91EF0}"/>
              </a:ext>
            </a:extLst>
          </p:cNvPr>
          <p:cNvSpPr txBox="1"/>
          <p:nvPr/>
        </p:nvSpPr>
        <p:spPr>
          <a:xfrm>
            <a:off x="6350438" y="4237091"/>
            <a:ext cx="1600200" cy="230832"/>
          </a:xfrm>
          <a:prstGeom prst="rect">
            <a:avLst/>
          </a:prstGeom>
          <a:noFill/>
        </p:spPr>
        <p:txBody>
          <a:bodyPr wrap="square" rtlCol="0">
            <a:spAutoFit/>
          </a:bodyPr>
          <a:lstStyle/>
          <a:p>
            <a:pPr defTabSz="457200"/>
            <a:r>
              <a:rPr lang="en-US" sz="900" b="1" i="1" dirty="0">
                <a:solidFill>
                  <a:prstClr val="black"/>
                </a:solidFill>
                <a:latin typeface="Calibri"/>
              </a:rPr>
              <a:t>James, Senior HSWS Advisor</a:t>
            </a:r>
            <a:endParaRPr lang="en-GB" sz="900" b="1" i="1" dirty="0">
              <a:solidFill>
                <a:prstClr val="black"/>
              </a:solidFill>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CC589F-1DB3-1C7D-2EAB-6CECBF4B17F6}"/>
              </a:ext>
            </a:extLst>
          </p:cNvPr>
          <p:cNvSpPr>
            <a:spLocks noGrp="1"/>
          </p:cNvSpPr>
          <p:nvPr>
            <p:ph type="body" sz="quarter" idx="10"/>
          </p:nvPr>
        </p:nvSpPr>
        <p:spPr>
          <a:xfrm>
            <a:off x="506373" y="3640856"/>
            <a:ext cx="6203810" cy="1204300"/>
          </a:xfrm>
        </p:spPr>
        <p:txBody>
          <a:bodyPr/>
          <a:lstStyle/>
          <a:p>
            <a:pPr marL="0" indent="0" defTabSz="457200">
              <a:lnSpc>
                <a:spcPts val="2600"/>
              </a:lnSpc>
              <a:spcBef>
                <a:spcPts val="0"/>
              </a:spcBef>
              <a:buNone/>
            </a:pPr>
            <a:r>
              <a:rPr lang="en-US" sz="1400" dirty="0">
                <a:latin typeface="Titillium Web"/>
              </a:rPr>
              <a:t>Further information on CITB Leadership &amp; Management funding</a:t>
            </a:r>
            <a:endParaRPr lang="en-US" sz="1400" dirty="0">
              <a:latin typeface="Titillium Web"/>
              <a:hlinkClick r:id="rId2"/>
            </a:endParaRPr>
          </a:p>
          <a:p>
            <a:pPr marL="0" indent="0" defTabSz="457200">
              <a:lnSpc>
                <a:spcPts val="2600"/>
              </a:lnSpc>
              <a:spcBef>
                <a:spcPts val="0"/>
              </a:spcBef>
              <a:buNone/>
            </a:pPr>
            <a:r>
              <a:rPr lang="en-US" sz="1400" dirty="0">
                <a:latin typeface="Titillium Web"/>
                <a:hlinkClick r:id="rId2"/>
              </a:rPr>
              <a:t>https://www.citb.co.uk/courses-and-qualifications/find-a-training-course/leadership-and-management-training/</a:t>
            </a:r>
            <a:endParaRPr lang="en-US" sz="1400" dirty="0">
              <a:latin typeface="Titillium Web"/>
            </a:endParaRPr>
          </a:p>
        </p:txBody>
      </p:sp>
      <p:sp>
        <p:nvSpPr>
          <p:cNvPr id="3" name="Title 2">
            <a:extLst>
              <a:ext uri="{FF2B5EF4-FFF2-40B4-BE49-F238E27FC236}">
                <a16:creationId xmlns:a16="http://schemas.microsoft.com/office/drawing/2014/main" id="{0B8E4916-0096-53D7-C7C4-38299CEA0B28}"/>
              </a:ext>
            </a:extLst>
          </p:cNvPr>
          <p:cNvSpPr>
            <a:spLocks noGrp="1"/>
          </p:cNvSpPr>
          <p:nvPr>
            <p:ph type="title"/>
          </p:nvPr>
        </p:nvSpPr>
        <p:spPr/>
        <p:txBody>
          <a:bodyPr/>
          <a:lstStyle/>
          <a:p>
            <a:r>
              <a:rPr lang="en-GB" dirty="0"/>
              <a:t>Access to Training</a:t>
            </a:r>
          </a:p>
        </p:txBody>
      </p:sp>
      <p:sp>
        <p:nvSpPr>
          <p:cNvPr id="4" name="TextBox 3">
            <a:extLst>
              <a:ext uri="{FF2B5EF4-FFF2-40B4-BE49-F238E27FC236}">
                <a16:creationId xmlns:a16="http://schemas.microsoft.com/office/drawing/2014/main" id="{60BD9347-7EFE-2454-4FE8-6FE194FA5B6B}"/>
              </a:ext>
            </a:extLst>
          </p:cNvPr>
          <p:cNvSpPr txBox="1"/>
          <p:nvPr/>
        </p:nvSpPr>
        <p:spPr>
          <a:xfrm>
            <a:off x="6495144" y="1648892"/>
            <a:ext cx="2324662" cy="1383520"/>
          </a:xfrm>
          <a:prstGeom prst="rect">
            <a:avLst/>
          </a:prstGeom>
          <a:noFill/>
        </p:spPr>
        <p:txBody>
          <a:bodyPr wrap="square" rtlCol="0">
            <a:spAutoFit/>
          </a:bodyPr>
          <a:lstStyle/>
          <a:p>
            <a:pPr rtl="0">
              <a:lnSpc>
                <a:spcPts val="2600"/>
              </a:lnSpc>
            </a:pPr>
            <a:r>
              <a:rPr lang="en-GB" sz="1400" b="1" dirty="0">
                <a:solidFill>
                  <a:schemeClr val="accent1">
                    <a:lumMod val="50000"/>
                  </a:schemeClr>
                </a:solidFill>
                <a:latin typeface="+mn-lt"/>
                <a:hlinkClick r:id="rId3">
                  <a:extLst>
                    <a:ext uri="{A12FA001-AC4F-418D-AE19-62706E023703}">
                      <ahyp:hlinkClr xmlns:ahyp="http://schemas.microsoft.com/office/drawing/2018/hyperlinkcolor" val="tx"/>
                    </a:ext>
                  </a:extLst>
                </a:hlinkClick>
              </a:rPr>
              <a:t>The OM Group</a:t>
            </a:r>
          </a:p>
          <a:p>
            <a:pPr>
              <a:lnSpc>
                <a:spcPts val="2600"/>
              </a:lnSpc>
            </a:pPr>
            <a:r>
              <a:rPr lang="en-GB" sz="1400" dirty="0">
                <a:solidFill>
                  <a:srgbClr val="0563C1"/>
                </a:solidFill>
                <a:latin typeface="+mn-lt"/>
                <a:hlinkClick r:id="rId3">
                  <a:extLst>
                    <a:ext uri="{A12FA001-AC4F-418D-AE19-62706E023703}">
                      <ahyp:hlinkClr xmlns:ahyp="http://schemas.microsoft.com/office/drawing/2018/hyperlinkcolor" val="tx"/>
                    </a:ext>
                  </a:extLst>
                </a:hlinkClick>
              </a:rPr>
              <a:t>www.theomgroup.co.uk</a:t>
            </a:r>
            <a:endParaRPr lang="en-GB" sz="1400" dirty="0">
              <a:latin typeface="+mn-lt"/>
            </a:endParaRPr>
          </a:p>
          <a:p>
            <a:pPr>
              <a:lnSpc>
                <a:spcPts val="2600"/>
              </a:lnSpc>
            </a:pPr>
            <a:r>
              <a:rPr lang="en-GB" sz="1400" dirty="0">
                <a:latin typeface="+mn-lt"/>
              </a:rPr>
              <a:t>0344 288 9000 </a:t>
            </a:r>
            <a:r>
              <a:rPr lang="en-GB" sz="1400" dirty="0">
                <a:latin typeface="+mn-lt"/>
                <a:hlinkClick r:id="rId4"/>
              </a:rPr>
              <a:t>hello@theomgroup.co.uk</a:t>
            </a:r>
            <a:endParaRPr lang="en-GB" sz="1400" dirty="0">
              <a:latin typeface="+mn-lt"/>
            </a:endParaRPr>
          </a:p>
        </p:txBody>
      </p:sp>
      <p:sp>
        <p:nvSpPr>
          <p:cNvPr id="5" name="TextBox 4">
            <a:extLst>
              <a:ext uri="{FF2B5EF4-FFF2-40B4-BE49-F238E27FC236}">
                <a16:creationId xmlns:a16="http://schemas.microsoft.com/office/drawing/2014/main" id="{4D813BA0-212B-259D-94AD-2476E4114173}"/>
              </a:ext>
            </a:extLst>
          </p:cNvPr>
          <p:cNvSpPr txBox="1"/>
          <p:nvPr/>
        </p:nvSpPr>
        <p:spPr>
          <a:xfrm>
            <a:off x="185346" y="1635779"/>
            <a:ext cx="2901950" cy="1395254"/>
          </a:xfrm>
          <a:prstGeom prst="rect">
            <a:avLst/>
          </a:prstGeom>
          <a:noFill/>
        </p:spPr>
        <p:txBody>
          <a:bodyPr wrap="square" rtlCol="0">
            <a:spAutoFit/>
          </a:bodyPr>
          <a:lstStyle/>
          <a:p>
            <a:pPr defTabSz="457200">
              <a:lnSpc>
                <a:spcPts val="2600"/>
              </a:lnSpc>
              <a:spcBef>
                <a:spcPts val="0"/>
              </a:spcBef>
            </a:pPr>
            <a:r>
              <a:rPr lang="en-US" sz="1400" dirty="0"/>
              <a:t>MKC Training</a:t>
            </a:r>
          </a:p>
          <a:p>
            <a:pPr defTabSz="457200">
              <a:lnSpc>
                <a:spcPts val="2600"/>
              </a:lnSpc>
              <a:spcBef>
                <a:spcPts val="0"/>
              </a:spcBef>
            </a:pPr>
            <a:r>
              <a:rPr lang="en-US" sz="1400" dirty="0"/>
              <a:t>www. mkctraining.com/citb</a:t>
            </a:r>
          </a:p>
          <a:p>
            <a:pPr defTabSz="457200">
              <a:lnSpc>
                <a:spcPts val="2600"/>
              </a:lnSpc>
              <a:spcBef>
                <a:spcPts val="0"/>
              </a:spcBef>
            </a:pPr>
            <a:r>
              <a:rPr lang="en-US" sz="1400" dirty="0"/>
              <a:t>Tel: 0</a:t>
            </a:r>
            <a:r>
              <a:rPr lang="en-US" sz="1400" dirty="0">
                <a:ea typeface="+mn-lt"/>
                <a:cs typeface="Calibri" panose="020F0502020204030204"/>
              </a:rPr>
              <a:t>1634 383 080           </a:t>
            </a:r>
          </a:p>
          <a:p>
            <a:pPr defTabSz="457200">
              <a:lnSpc>
                <a:spcPts val="2600"/>
              </a:lnSpc>
              <a:spcBef>
                <a:spcPts val="0"/>
              </a:spcBef>
            </a:pPr>
            <a:r>
              <a:rPr lang="en-US" sz="1400" dirty="0">
                <a:ea typeface="+mn-lt"/>
                <a:cs typeface="Calibri" panose="020F0502020204030204"/>
                <a:hlinkClick r:id="rId5"/>
              </a:rPr>
              <a:t>courses@mkctraining.com</a:t>
            </a:r>
            <a:endParaRPr lang="en-US" sz="1400" dirty="0">
              <a:ea typeface="+mn-lt"/>
              <a:cs typeface="Calibri" panose="020F0502020204030204"/>
            </a:endParaRPr>
          </a:p>
        </p:txBody>
      </p:sp>
      <p:sp>
        <p:nvSpPr>
          <p:cNvPr id="6" name="TextBox 5">
            <a:extLst>
              <a:ext uri="{FF2B5EF4-FFF2-40B4-BE49-F238E27FC236}">
                <a16:creationId xmlns:a16="http://schemas.microsoft.com/office/drawing/2014/main" id="{B586C0C4-0DB0-F915-5E56-4A4EF1F799AC}"/>
              </a:ext>
            </a:extLst>
          </p:cNvPr>
          <p:cNvSpPr txBox="1"/>
          <p:nvPr/>
        </p:nvSpPr>
        <p:spPr>
          <a:xfrm>
            <a:off x="3372563" y="1634259"/>
            <a:ext cx="2732628" cy="1716945"/>
          </a:xfrm>
          <a:prstGeom prst="rect">
            <a:avLst/>
          </a:prstGeom>
          <a:noFill/>
        </p:spPr>
        <p:txBody>
          <a:bodyPr wrap="square" rtlCol="0">
            <a:spAutoFit/>
          </a:bodyPr>
          <a:lstStyle/>
          <a:p>
            <a:pPr defTabSz="457200">
              <a:lnSpc>
                <a:spcPts val="2600"/>
              </a:lnSpc>
            </a:pPr>
            <a:r>
              <a:rPr lang="en-US" sz="1400" dirty="0"/>
              <a:t>Danny Sullivan Group </a:t>
            </a:r>
          </a:p>
          <a:p>
            <a:pPr defTabSz="457200">
              <a:lnSpc>
                <a:spcPts val="2600"/>
              </a:lnSpc>
            </a:pPr>
            <a:r>
              <a:rPr lang="en-US" sz="1400" dirty="0">
                <a:hlinkClick r:id="rId6">
                  <a:extLst>
                    <a:ext uri="{A12FA001-AC4F-418D-AE19-62706E023703}">
                      <ahyp:hlinkClr xmlns:ahyp="http://schemas.microsoft.com/office/drawing/2018/hyperlinkcolor" val="tx"/>
                    </a:ext>
                  </a:extLst>
                </a:hlinkClick>
              </a:rPr>
              <a:t>https://www.dannysullivan.co.uk/employees/free-training/ilm/</a:t>
            </a:r>
            <a:endParaRPr lang="en-US" sz="1400" dirty="0"/>
          </a:p>
          <a:p>
            <a:pPr defTabSz="457200">
              <a:lnSpc>
                <a:spcPts val="2600"/>
              </a:lnSpc>
            </a:pPr>
            <a:r>
              <a:rPr lang="en-US" sz="1400" dirty="0"/>
              <a:t>Ruairi Coffey : 07590 028868</a:t>
            </a:r>
          </a:p>
          <a:p>
            <a:pPr defTabSz="457200">
              <a:lnSpc>
                <a:spcPts val="2600"/>
              </a:lnSpc>
            </a:pPr>
            <a:r>
              <a:rPr lang="en-US" sz="1400" dirty="0"/>
              <a:t>RuairiC@dannysullivan.co.uk</a:t>
            </a:r>
          </a:p>
        </p:txBody>
      </p:sp>
      <p:pic>
        <p:nvPicPr>
          <p:cNvPr id="8" name="Picture 4">
            <a:extLst>
              <a:ext uri="{FF2B5EF4-FFF2-40B4-BE49-F238E27FC236}">
                <a16:creationId xmlns:a16="http://schemas.microsoft.com/office/drawing/2014/main" id="{20C4FD08-C302-F6E7-1B68-7569711C850D}"/>
              </a:ext>
            </a:extLst>
          </p:cNvPr>
          <p:cNvPicPr>
            <a:picLocks noChangeAspect="1"/>
          </p:cNvPicPr>
          <p:nvPr/>
        </p:nvPicPr>
        <p:blipFill>
          <a:blip r:embed="rId7"/>
          <a:srcRect/>
          <a:stretch>
            <a:fillRect/>
          </a:stretch>
        </p:blipFill>
        <p:spPr>
          <a:xfrm>
            <a:off x="4681982" y="1335516"/>
            <a:ext cx="1340816" cy="286593"/>
          </a:xfrm>
          <a:prstGeom prst="rect">
            <a:avLst/>
          </a:prstGeom>
          <a:solidFill>
            <a:srgbClr val="00823B"/>
          </a:solidFill>
        </p:spPr>
      </p:pic>
      <p:pic>
        <p:nvPicPr>
          <p:cNvPr id="9" name="Graphic 8">
            <a:extLst>
              <a:ext uri="{FF2B5EF4-FFF2-40B4-BE49-F238E27FC236}">
                <a16:creationId xmlns:a16="http://schemas.microsoft.com/office/drawing/2014/main" id="{15FDBD20-88E7-7409-2D1B-602EED16BC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6194" y="1316338"/>
            <a:ext cx="1362999" cy="308155"/>
          </a:xfrm>
          <a:prstGeom prst="rect">
            <a:avLst/>
          </a:prstGeom>
        </p:spPr>
      </p:pic>
      <p:pic>
        <p:nvPicPr>
          <p:cNvPr id="10" name="Picture Placeholder 26" descr="Logo&#10;&#10;Description automatically generated">
            <a:extLst>
              <a:ext uri="{FF2B5EF4-FFF2-40B4-BE49-F238E27FC236}">
                <a16:creationId xmlns:a16="http://schemas.microsoft.com/office/drawing/2014/main" id="{5550B36B-CBA8-7FBB-825E-6128C8AA2DEC}"/>
              </a:ext>
            </a:extLst>
          </p:cNvPr>
          <p:cNvPicPr>
            <a:picLocks noChangeAspect="1"/>
          </p:cNvPicPr>
          <p:nvPr/>
        </p:nvPicPr>
        <p:blipFill>
          <a:blip r:embed="rId10">
            <a:extLst>
              <a:ext uri="{28A0092B-C50C-407E-A947-70E740481C1C}">
                <a14:useLocalDpi xmlns:a14="http://schemas.microsoft.com/office/drawing/2010/main" val="0"/>
              </a:ext>
            </a:extLst>
          </a:blip>
          <a:srcRect t="3135" b="3135"/>
          <a:stretch>
            <a:fillRect/>
          </a:stretch>
        </p:blipFill>
        <p:spPr>
          <a:xfrm>
            <a:off x="8060191" y="1336929"/>
            <a:ext cx="865637" cy="486921"/>
          </a:xfrm>
          <a:prstGeom prst="rect">
            <a:avLst/>
          </a:prstGeom>
        </p:spPr>
      </p:pic>
      <p:sp>
        <p:nvSpPr>
          <p:cNvPr id="11" name="Rectangle: Rounded Corners 10">
            <a:extLst>
              <a:ext uri="{FF2B5EF4-FFF2-40B4-BE49-F238E27FC236}">
                <a16:creationId xmlns:a16="http://schemas.microsoft.com/office/drawing/2014/main" id="{DDC23691-C20A-A869-5ADD-8CA4B0A3B488}"/>
              </a:ext>
            </a:extLst>
          </p:cNvPr>
          <p:cNvSpPr/>
          <p:nvPr/>
        </p:nvSpPr>
        <p:spPr>
          <a:xfrm>
            <a:off x="168662" y="1222865"/>
            <a:ext cx="2787669" cy="1809547"/>
          </a:xfrm>
          <a:prstGeom prst="roundRect">
            <a:avLst/>
          </a:prstGeom>
          <a:solidFill>
            <a:schemeClr val="tx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2B8556E3-4491-622D-3B88-4AC835396483}"/>
              </a:ext>
            </a:extLst>
          </p:cNvPr>
          <p:cNvSpPr/>
          <p:nvPr/>
        </p:nvSpPr>
        <p:spPr>
          <a:xfrm>
            <a:off x="3296458" y="1222865"/>
            <a:ext cx="2918634" cy="2128339"/>
          </a:xfrm>
          <a:prstGeom prst="roundRect">
            <a:avLst/>
          </a:prstGeom>
          <a:solidFill>
            <a:schemeClr val="tx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5A000D46-8BF1-2918-A2C6-10F17C21584B}"/>
              </a:ext>
            </a:extLst>
          </p:cNvPr>
          <p:cNvSpPr/>
          <p:nvPr/>
        </p:nvSpPr>
        <p:spPr>
          <a:xfrm>
            <a:off x="6465506" y="1222865"/>
            <a:ext cx="2547866" cy="1912515"/>
          </a:xfrm>
          <a:prstGeom prst="roundRect">
            <a:avLst/>
          </a:prstGeom>
          <a:solidFill>
            <a:schemeClr val="tx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21416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group of balloons&#10;&#10;Description automatically generated with medium confidence">
            <a:extLst>
              <a:ext uri="{FF2B5EF4-FFF2-40B4-BE49-F238E27FC236}">
                <a16:creationId xmlns:a16="http://schemas.microsoft.com/office/drawing/2014/main" id="{7586A580-80ED-4945-A393-6444F6D78D6D}"/>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t="12578" b="12578"/>
          <a:stretch>
            <a:fillRect/>
          </a:stretch>
        </p:blipFill>
        <p:spPr>
          <a:xfrm>
            <a:off x="297542" y="430936"/>
            <a:ext cx="8280400" cy="4131920"/>
          </a:xfrm>
        </p:spPr>
      </p:pic>
      <p:sp>
        <p:nvSpPr>
          <p:cNvPr id="15" name="Title 5">
            <a:extLst>
              <a:ext uri="{FF2B5EF4-FFF2-40B4-BE49-F238E27FC236}">
                <a16:creationId xmlns:a16="http://schemas.microsoft.com/office/drawing/2014/main" id="{5E20CDB5-F3FE-4017-A487-954C216FC103}"/>
              </a:ext>
            </a:extLst>
          </p:cNvPr>
          <p:cNvSpPr txBox="1">
            <a:spLocks/>
          </p:cNvSpPr>
          <p:nvPr/>
        </p:nvSpPr>
        <p:spPr>
          <a:xfrm>
            <a:off x="140619" y="153204"/>
            <a:ext cx="2479210" cy="373895"/>
          </a:xfrm>
          <a:prstGeom prst="rect">
            <a:avLst/>
          </a:prstGeom>
          <a:ln w="12700">
            <a:solidFill>
              <a:schemeClr val="accent1"/>
            </a:solidFill>
          </a:ln>
        </p:spPr>
        <p:txBody>
          <a:bodyPr/>
          <a:lstStyle>
            <a:lvl1pPr algn="l" defTabSz="914377" rtl="0" eaLnBrk="1" latinLnBrk="0" hangingPunct="1">
              <a:lnSpc>
                <a:spcPct val="90000"/>
              </a:lnSpc>
              <a:spcBef>
                <a:spcPct val="0"/>
              </a:spcBef>
              <a:buNone/>
              <a:defRPr sz="2400" kern="1200">
                <a:solidFill>
                  <a:schemeClr val="tx1"/>
                </a:solidFill>
                <a:latin typeface="+mj-lt"/>
                <a:ea typeface="+mj-ea"/>
                <a:cs typeface="+mj-cs"/>
              </a:defRPr>
            </a:lvl1pPr>
          </a:lstStyle>
          <a:p>
            <a:r>
              <a:rPr lang="en-GB" dirty="0">
                <a:solidFill>
                  <a:srgbClr val="B1006E"/>
                </a:solidFill>
              </a:rPr>
              <a:t>Any questions?</a:t>
            </a:r>
          </a:p>
        </p:txBody>
      </p:sp>
    </p:spTree>
    <p:extLst>
      <p:ext uri="{BB962C8B-B14F-4D97-AF65-F5344CB8AC3E}">
        <p14:creationId xmlns:p14="http://schemas.microsoft.com/office/powerpoint/2010/main" val="235546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1245" y="929318"/>
            <a:ext cx="7072352" cy="3519992"/>
          </a:xfrm>
        </p:spPr>
        <p:txBody>
          <a:bodyPr lIns="91440" tIns="45720" rIns="91440" bIns="45720" numCol="1" anchor="t">
            <a:no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Why is CITB investing in Leadership and Management Training? </a:t>
            </a:r>
            <a:endParaRPr kumimoji="0" lang="en-GB" altLang="en-US" b="0" i="0" u="none" strike="noStrike" cap="none" normalizeH="0" baseline="0" dirty="0">
              <a:ln>
                <a:noFill/>
              </a:ln>
              <a:solidFill>
                <a:srgbClr val="000000"/>
              </a:solidFill>
              <a:effectLst/>
              <a:ea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the research is telling us?</a:t>
            </a:r>
            <a:endParaRPr kumimoji="0" lang="en-GB" altLang="en-US" b="0" i="0" u="none" strike="noStrike" cap="none" normalizeH="0" baseline="0" dirty="0">
              <a:ln>
                <a:noFill/>
              </a:ln>
              <a:solidFill>
                <a:srgbClr val="000000"/>
              </a:solidFill>
              <a:effectLst/>
              <a:ea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Benefits of the qualification</a:t>
            </a:r>
            <a:endParaRPr kumimoji="0" lang="en-GB" altLang="en-US" b="0" i="0" u="none" strike="noStrike" cap="none" normalizeH="0" baseline="0" dirty="0">
              <a:ln>
                <a:noFill/>
              </a:ln>
              <a:solidFill>
                <a:srgbClr val="000000"/>
              </a:solidFill>
              <a:effectLst/>
              <a:ea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Flexibility of the offer</a:t>
            </a:r>
            <a:endParaRPr kumimoji="0" lang="en-GB" altLang="en-US" b="0" i="0" u="none" strike="noStrike" cap="none" normalizeH="0" baseline="0" dirty="0">
              <a:ln>
                <a:noFill/>
              </a:ln>
              <a:solidFill>
                <a:srgbClr val="000000"/>
              </a:solidFill>
              <a:effectLst/>
              <a:ea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Eligibility </a:t>
            </a:r>
            <a:endParaRPr kumimoji="0" lang="en-GB" altLang="en-US" b="0" i="0" u="none" strike="noStrike" cap="none" normalizeH="0" baseline="0" dirty="0">
              <a:ln>
                <a:noFill/>
              </a:ln>
              <a:solidFill>
                <a:srgbClr val="000000"/>
              </a:solidFill>
              <a:effectLst/>
              <a:ea typeface="Calibri" panose="020F0502020204030204" pitchFamily="34" charset="0"/>
            </a:endParaRPr>
          </a:p>
          <a:p>
            <a:pPr marL="0" indent="0" defTabSz="914400" eaLnBrk="0" fontAlgn="base" hangingPunct="0">
              <a:lnSpc>
                <a:spcPct val="150000"/>
              </a:lnSpc>
              <a:spcBef>
                <a:spcPct val="0"/>
              </a:spcBef>
              <a:spcAft>
                <a:spcPct val="0"/>
              </a:spcAft>
              <a:buClrTx/>
              <a:buSzTx/>
              <a:buFontTx/>
              <a:buChar char="•"/>
            </a:pPr>
            <a:r>
              <a:rPr kumimoji="0" lang="en-GB" altLang="en-US"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Introduction to the Providers (overview of each) and their geographical </a:t>
            </a:r>
            <a:r>
              <a:rPr lang="en-GB"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reach</a:t>
            </a:r>
          </a:p>
          <a:p>
            <a:pPr marL="0" indent="0" defTabSz="914400" eaLnBrk="0" fontAlgn="base" hangingPunct="0">
              <a:lnSpc>
                <a:spcPct val="150000"/>
              </a:lnSpc>
              <a:spcBef>
                <a:spcPct val="0"/>
              </a:spcBef>
              <a:spcAft>
                <a:spcPct val="0"/>
              </a:spcAft>
              <a:buClrTx/>
              <a:buSzTx/>
              <a:buFontTx/>
              <a:buChar char="•"/>
            </a:pPr>
            <a:r>
              <a:rPr lang="en-GB"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Learner testimonies </a:t>
            </a:r>
            <a:endParaRPr kumimoji="0" lang="en-GB" altLang="en-US" b="0" i="0" u="none" strike="noStrike" cap="none" normalizeH="0" baseline="0" dirty="0">
              <a:ln>
                <a:noFill/>
              </a:ln>
              <a:solidFill>
                <a:srgbClr val="000000"/>
              </a:solidFill>
              <a:effectLst/>
              <a:ea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next? How to access the Training available? </a:t>
            </a:r>
            <a:endParaRPr kumimoji="0" lang="en-GB" altLang="en-US" b="0" i="0" u="none" strike="noStrike" cap="none" normalizeH="0" baseline="0" dirty="0">
              <a:ln>
                <a:noFill/>
              </a:ln>
              <a:solidFill>
                <a:schemeClr val="tx1"/>
              </a:solidFill>
              <a:effectLst/>
            </a:endParaRPr>
          </a:p>
          <a:p>
            <a:pPr marL="342265" indent="-342265"/>
            <a:endParaRPr lang="en-GB" sz="1800" dirty="0">
              <a:cs typeface="Arial"/>
            </a:endParaRPr>
          </a:p>
          <a:p>
            <a:pPr marL="0" indent="0">
              <a:buNone/>
            </a:pPr>
            <a:r>
              <a:rPr lang="en-GB" sz="1400" dirty="0">
                <a:solidFill>
                  <a:srgbClr val="00B0F0"/>
                </a:solidFill>
              </a:rPr>
              <a:t>Please note, this event is being recorded </a:t>
            </a:r>
            <a:endParaRPr lang="en-GB" sz="1400" dirty="0">
              <a:solidFill>
                <a:srgbClr val="00B0F0"/>
              </a:solidFill>
              <a:cs typeface="Arial"/>
            </a:endParaRPr>
          </a:p>
          <a:p>
            <a:pPr marL="0" indent="0">
              <a:buNone/>
            </a:pPr>
            <a:endParaRPr lang="en-GB" dirty="0">
              <a:cs typeface="Arial" panose="020B0604020202020204"/>
            </a:endParaRPr>
          </a:p>
        </p:txBody>
      </p:sp>
      <p:sp>
        <p:nvSpPr>
          <p:cNvPr id="4" name="Title 3"/>
          <p:cNvSpPr>
            <a:spLocks noGrp="1"/>
          </p:cNvSpPr>
          <p:nvPr>
            <p:ph type="title"/>
          </p:nvPr>
        </p:nvSpPr>
        <p:spPr/>
        <p:txBody>
          <a:bodyPr/>
          <a:lstStyle/>
          <a:p>
            <a:r>
              <a:rPr lang="en-GB" dirty="0"/>
              <a:t>Agenda</a:t>
            </a:r>
          </a:p>
        </p:txBody>
      </p:sp>
    </p:spTree>
    <p:extLst>
      <p:ext uri="{BB962C8B-B14F-4D97-AF65-F5344CB8AC3E}">
        <p14:creationId xmlns:p14="http://schemas.microsoft.com/office/powerpoint/2010/main" val="61279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72152D-6F28-FBB4-720B-0FBFE9A1ADF8}"/>
              </a:ext>
            </a:extLst>
          </p:cNvPr>
          <p:cNvSpPr>
            <a:spLocks noGrp="1"/>
          </p:cNvSpPr>
          <p:nvPr>
            <p:ph type="body" sz="quarter" idx="10"/>
          </p:nvPr>
        </p:nvSpPr>
        <p:spPr>
          <a:xfrm>
            <a:off x="271244" y="913896"/>
            <a:ext cx="8604241" cy="3943853"/>
          </a:xfrm>
        </p:spPr>
        <p:txBody>
          <a:bodyPr/>
          <a:lstStyle/>
          <a:p>
            <a:r>
              <a:rPr lang="en-GB" sz="1400" dirty="0">
                <a:effectLst/>
                <a:latin typeface="Arial" panose="020B0604020202020204" pitchFamily="34" charset="0"/>
                <a:ea typeface="Times New Roman" panose="02020603050405020304" pitchFamily="18" charset="0"/>
              </a:rPr>
              <a:t>There is currently a widespread lack of L&amp;M skills which is hampering industry’s productivity. We need to increase training activity. We know the key barriers to training, which particularly impact the micro, small and medium employers, are: </a:t>
            </a:r>
            <a:endParaRPr lang="en-GB" sz="1400" dirty="0">
              <a:effectLst/>
              <a:latin typeface="Times New Roman" panose="02020603050405020304" pitchFamily="18" charset="0"/>
              <a:ea typeface="Times New Roman" panose="02020603050405020304" pitchFamily="18" charset="0"/>
            </a:endParaRPr>
          </a:p>
          <a:p>
            <a:pPr lvl="1">
              <a:buClr>
                <a:srgbClr val="B1006E"/>
              </a:buClr>
              <a:buFont typeface="Wingdings" panose="05000000000000000000" pitchFamily="2" charset="2"/>
              <a:buChar char="Ø"/>
            </a:pPr>
            <a:r>
              <a:rPr lang="en-GB" sz="1400" dirty="0">
                <a:effectLst/>
                <a:latin typeface="Arial" panose="020B0604020202020204" pitchFamily="34" charset="0"/>
                <a:ea typeface="Times New Roman" panose="02020603050405020304" pitchFamily="18" charset="0"/>
              </a:rPr>
              <a:t> Cost of training / qualifications </a:t>
            </a:r>
            <a:endParaRPr lang="en-GB" sz="1400" dirty="0">
              <a:effectLst/>
              <a:latin typeface="Times New Roman" panose="02020603050405020304" pitchFamily="18" charset="0"/>
              <a:ea typeface="Times New Roman" panose="02020603050405020304" pitchFamily="18" charset="0"/>
            </a:endParaRPr>
          </a:p>
          <a:p>
            <a:pPr lvl="1">
              <a:buClr>
                <a:srgbClr val="B1006E"/>
              </a:buClr>
              <a:buFont typeface="Wingdings" panose="05000000000000000000" pitchFamily="2" charset="2"/>
              <a:buChar char="Ø"/>
            </a:pPr>
            <a:r>
              <a:rPr lang="en-GB" sz="1400" dirty="0">
                <a:effectLst/>
                <a:latin typeface="Arial" panose="020B0604020202020204" pitchFamily="34" charset="0"/>
                <a:ea typeface="Times New Roman" panose="02020603050405020304" pitchFamily="18" charset="0"/>
              </a:rPr>
              <a:t> SMEs find it hard to identify a training need, and then find the best training to go for </a:t>
            </a:r>
            <a:endParaRPr lang="en-GB" sz="1400" dirty="0">
              <a:effectLst/>
              <a:latin typeface="Times New Roman" panose="02020603050405020304" pitchFamily="18" charset="0"/>
              <a:ea typeface="Times New Roman" panose="02020603050405020304" pitchFamily="18" charset="0"/>
            </a:endParaRPr>
          </a:p>
          <a:p>
            <a:r>
              <a:rPr lang="en-GB" sz="1400" dirty="0">
                <a:effectLst/>
                <a:latin typeface="Arial" panose="020B0604020202020204" pitchFamily="34" charset="0"/>
                <a:ea typeface="Times New Roman" panose="02020603050405020304" pitchFamily="18" charset="0"/>
              </a:rPr>
              <a:t>Where L&amp;M training is taking place, predominantly in larger employers, it is very fragmented and company-specific with a lack of transferability at the core level.  We need a mechanism to recognise and encourage take up of equivalent training.</a:t>
            </a:r>
          </a:p>
          <a:p>
            <a:r>
              <a:rPr lang="en-GB" sz="1400" dirty="0">
                <a:latin typeface="Arial" panose="020B0604020202020204" pitchFamily="34" charset="0"/>
              </a:rPr>
              <a:t>In terms of skills lacking in the labour market, 66% of skill-shortage vacancies were at least partially caused by a lack of people and personal skills. This represents a substantial drop from 2017 (75%), falling closer to 2015 levels (70%). Over two-fifths (44%) of skill-shortage vacancies were at least partially attributable to a lack of ‘management and leadership’ skills, such as managing or motivating other staff, persuading and influencing others, and setting objectives and/or planning resources.</a:t>
            </a:r>
            <a:endParaRPr lang="en-GB" sz="1400" dirty="0">
              <a:effectLst/>
              <a:latin typeface="Arial" panose="020B0604020202020204" pitchFamily="34" charset="0"/>
              <a:ea typeface="Times New Roman" panose="02020603050405020304" pitchFamily="18" charset="0"/>
            </a:endParaRPr>
          </a:p>
          <a:p>
            <a:r>
              <a:rPr lang="en-GB" sz="1400" dirty="0">
                <a:latin typeface="Arial" panose="020B0604020202020204" pitchFamily="34" charset="0"/>
                <a:ea typeface="Times New Roman" panose="02020603050405020304" pitchFamily="18" charset="0"/>
              </a:rPr>
              <a:t>In 5 years' time CITB would hope that by rolling out this standardised training programme across the industry we would see a shift in the approach of management within the industry, leading to improved productivity, increased staff retention and staff satisfaction.</a:t>
            </a:r>
            <a:endParaRPr lang="en-GB" sz="1400" dirty="0">
              <a:effectLst/>
              <a:latin typeface="Arial" panose="020B0604020202020204" pitchFamily="34" charset="0"/>
              <a:ea typeface="Times New Roman" panose="02020603050405020304" pitchFamily="18" charset="0"/>
            </a:endParaRPr>
          </a:p>
          <a:p>
            <a:endParaRPr lang="en-GB" sz="1400" dirty="0"/>
          </a:p>
        </p:txBody>
      </p:sp>
      <p:sp>
        <p:nvSpPr>
          <p:cNvPr id="3" name="Title 2">
            <a:extLst>
              <a:ext uri="{FF2B5EF4-FFF2-40B4-BE49-F238E27FC236}">
                <a16:creationId xmlns:a16="http://schemas.microsoft.com/office/drawing/2014/main" id="{28A43D59-8624-D586-0853-CAD33AE3B350}"/>
              </a:ext>
            </a:extLst>
          </p:cNvPr>
          <p:cNvSpPr>
            <a:spLocks noGrp="1"/>
          </p:cNvSpPr>
          <p:nvPr>
            <p:ph type="title"/>
          </p:nvPr>
        </p:nvSpPr>
        <p:spPr>
          <a:xfrm>
            <a:off x="271245" y="335716"/>
            <a:ext cx="8477468" cy="373895"/>
          </a:xfrm>
        </p:spPr>
        <p:txBody>
          <a:bodyPr/>
          <a:lstStyle/>
          <a:p>
            <a:r>
              <a:rPr lang="en-GB" dirty="0"/>
              <a:t>Construction Leadership &amp; Management Overview</a:t>
            </a:r>
          </a:p>
        </p:txBody>
      </p:sp>
    </p:spTree>
    <p:extLst>
      <p:ext uri="{BB962C8B-B14F-4D97-AF65-F5344CB8AC3E}">
        <p14:creationId xmlns:p14="http://schemas.microsoft.com/office/powerpoint/2010/main" val="1458561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1423" y="897568"/>
            <a:ext cx="8698406" cy="3991932"/>
          </a:xfrm>
        </p:spPr>
        <p:txBody>
          <a:bodyPr lIns="91440" tIns="45720" rIns="91440" bIns="45720" numCol="1" anchor="t">
            <a:noAutofit/>
          </a:bodyPr>
          <a:lstStyle/>
          <a:p>
            <a:pPr algn="l" rtl="0" fontAlgn="base"/>
            <a:r>
              <a:rPr lang="en-GB" sz="1500" dirty="0">
                <a:latin typeface="Arial" panose="020B0604020202020204" pitchFamily="34" charset="0"/>
              </a:rPr>
              <a:t>The objective of the Leadership and Management commission is to provide free of charge training to 10,500 Front Line Managers, Site Supervisor and Site Managers.  This is in the form of 5 C-ILM modules.  If the individual attending the modules has the time, desire and ability, then they can choose to proceed with completing the assessments to obtain an Award (2 mandatory modules assessed) or Certificate (5 modules assessed) in a level 3 ILM Leadership and Management Practice for the Construction and Built Environment Sector.  </a:t>
            </a:r>
          </a:p>
          <a:p>
            <a:pPr algn="l" rtl="0" fontAlgn="base"/>
            <a:r>
              <a:rPr lang="en-GB" sz="1500" dirty="0">
                <a:latin typeface="Arial" panose="020B0604020202020204" pitchFamily="34" charset="0"/>
              </a:rPr>
              <a:t>The five available modules vary by supplier but will come from the list below: </a:t>
            </a:r>
          </a:p>
          <a:p>
            <a:pPr marL="0" indent="0">
              <a:buNone/>
            </a:pPr>
            <a:r>
              <a:rPr lang="en-GB" sz="1500" dirty="0">
                <a:effectLst/>
                <a:latin typeface="Arial" panose="020B0604020202020204" pitchFamily="34" charset="0"/>
                <a:ea typeface="Times New Roman" panose="02020603050405020304" pitchFamily="18" charset="0"/>
              </a:rPr>
              <a:t>Mandatory modules:</a:t>
            </a:r>
            <a:endParaRPr lang="en-GB" sz="1500" dirty="0">
              <a:effectLst/>
              <a:latin typeface="Times New Roman" panose="02020603050405020304" pitchFamily="18" charset="0"/>
              <a:ea typeface="Times New Roman" panose="02020603050405020304" pitchFamily="18" charset="0"/>
            </a:endParaRPr>
          </a:p>
          <a:p>
            <a:pPr marL="742951" lvl="1" indent="-285750">
              <a:buClr>
                <a:srgbClr val="B1006E"/>
              </a:buClr>
              <a:buFont typeface="Wingdings" panose="05000000000000000000" pitchFamily="2" charset="2"/>
              <a:buChar char="Ø"/>
            </a:pPr>
            <a:r>
              <a:rPr lang="en-GB" sz="1400" dirty="0">
                <a:effectLst/>
                <a:latin typeface="Arial" panose="020B0604020202020204" pitchFamily="34" charset="0"/>
                <a:ea typeface="Times New Roman" panose="02020603050405020304" pitchFamily="18" charset="0"/>
              </a:rPr>
              <a:t>8626-300 Leadership and Management Practice for the Construction and Built Environment Sector</a:t>
            </a:r>
            <a:endParaRPr lang="en-GB" sz="1400" dirty="0">
              <a:latin typeface="Times New Roman" panose="02020603050405020304" pitchFamily="18" charset="0"/>
              <a:ea typeface="Times New Roman" panose="02020603050405020304" pitchFamily="18" charset="0"/>
            </a:endParaRPr>
          </a:p>
          <a:p>
            <a:pPr marL="742951" lvl="1" indent="-285750">
              <a:buClr>
                <a:srgbClr val="B1006E"/>
              </a:buClr>
              <a:buFont typeface="Wingdings" panose="05000000000000000000" pitchFamily="2" charset="2"/>
              <a:buChar char="Ø"/>
            </a:pPr>
            <a:r>
              <a:rPr lang="en-GB" sz="1400" dirty="0">
                <a:effectLst/>
                <a:latin typeface="Arial" panose="020B0604020202020204" pitchFamily="34" charset="0"/>
                <a:ea typeface="Times New Roman" panose="02020603050405020304" pitchFamily="18" charset="0"/>
              </a:rPr>
              <a:t>8626-301 Delivery of Site Operations and Logistics</a:t>
            </a:r>
            <a:endParaRPr lang="en-GB" sz="1400" dirty="0">
              <a:effectLst/>
              <a:latin typeface="Times New Roman" panose="02020603050405020304" pitchFamily="18" charset="0"/>
              <a:ea typeface="Times New Roman" panose="02020603050405020304" pitchFamily="18" charset="0"/>
            </a:endParaRPr>
          </a:p>
          <a:p>
            <a:pPr marL="0" indent="0">
              <a:buNone/>
            </a:pPr>
            <a:r>
              <a:rPr lang="en-GB" sz="1500" dirty="0">
                <a:effectLst/>
                <a:latin typeface="Arial" panose="020B0604020202020204" pitchFamily="34" charset="0"/>
                <a:ea typeface="Times New Roman" panose="02020603050405020304" pitchFamily="18" charset="0"/>
              </a:rPr>
              <a:t>And any further 3 modules from the list below</a:t>
            </a:r>
            <a:endParaRPr lang="en-GB" sz="1500" dirty="0">
              <a:effectLst/>
              <a:latin typeface="Times New Roman" panose="02020603050405020304" pitchFamily="18" charset="0"/>
              <a:ea typeface="Times New Roman" panose="02020603050405020304" pitchFamily="18" charset="0"/>
            </a:endParaRPr>
          </a:p>
          <a:p>
            <a:pPr lvl="1">
              <a:buClr>
                <a:srgbClr val="B1006E"/>
              </a:buClr>
              <a:buFont typeface="Wingdings" panose="05000000000000000000" pitchFamily="2" charset="2"/>
              <a:buChar char="Ø"/>
            </a:pPr>
            <a:r>
              <a:rPr lang="en-GB" sz="1400" dirty="0">
                <a:effectLst/>
                <a:latin typeface="Arial" panose="020B0604020202020204" pitchFamily="34" charset="0"/>
                <a:ea typeface="Times New Roman" panose="02020603050405020304" pitchFamily="18" charset="0"/>
              </a:rPr>
              <a:t> 8626-302 Understanding Commercial Awareness</a:t>
            </a:r>
            <a:endParaRPr lang="en-GB" sz="1400" dirty="0">
              <a:latin typeface="Times New Roman" panose="02020603050405020304" pitchFamily="18" charset="0"/>
              <a:ea typeface="Times New Roman" panose="02020603050405020304" pitchFamily="18" charset="0"/>
            </a:endParaRPr>
          </a:p>
          <a:p>
            <a:pPr lvl="1">
              <a:buClr>
                <a:srgbClr val="B1006E"/>
              </a:buClr>
              <a:buFont typeface="Wingdings" panose="05000000000000000000" pitchFamily="2" charset="2"/>
              <a:buChar char="Ø"/>
            </a:pPr>
            <a:r>
              <a:rPr lang="en-GB" sz="1400" dirty="0">
                <a:effectLst/>
                <a:latin typeface="Arial" panose="020B0604020202020204" pitchFamily="34" charset="0"/>
                <a:ea typeface="Times New Roman" panose="02020603050405020304" pitchFamily="18" charset="0"/>
              </a:rPr>
              <a:t> 8626-303 Handling Difficult Situations</a:t>
            </a:r>
            <a:endParaRPr lang="en-GB" sz="1400" dirty="0">
              <a:latin typeface="Times New Roman" panose="02020603050405020304" pitchFamily="18" charset="0"/>
              <a:ea typeface="Times New Roman" panose="02020603050405020304" pitchFamily="18" charset="0"/>
            </a:endParaRPr>
          </a:p>
          <a:p>
            <a:pPr lvl="1">
              <a:buClr>
                <a:srgbClr val="B1006E"/>
              </a:buClr>
              <a:buFont typeface="Wingdings" panose="05000000000000000000" pitchFamily="2" charset="2"/>
              <a:buChar char="Ø"/>
            </a:pPr>
            <a:r>
              <a:rPr lang="en-GB" sz="1400" dirty="0">
                <a:effectLst/>
                <a:latin typeface="Arial" panose="020B0604020202020204" pitchFamily="34" charset="0"/>
                <a:ea typeface="Times New Roman" panose="02020603050405020304" pitchFamily="18" charset="0"/>
              </a:rPr>
              <a:t> 8626-304 Reading and Executing a Short-Term Programme</a:t>
            </a:r>
            <a:endParaRPr lang="en-GB" sz="1400" dirty="0">
              <a:latin typeface="Times New Roman" panose="02020603050405020304" pitchFamily="18" charset="0"/>
              <a:ea typeface="Times New Roman" panose="02020603050405020304" pitchFamily="18" charset="0"/>
            </a:endParaRPr>
          </a:p>
          <a:p>
            <a:pPr lvl="1">
              <a:buClr>
                <a:srgbClr val="B1006E"/>
              </a:buClr>
              <a:buFont typeface="Wingdings" panose="05000000000000000000" pitchFamily="2" charset="2"/>
              <a:buChar char="Ø"/>
            </a:pPr>
            <a:r>
              <a:rPr lang="en-GB" sz="1400" dirty="0">
                <a:effectLst/>
                <a:latin typeface="Arial" panose="020B0604020202020204" pitchFamily="34" charset="0"/>
                <a:ea typeface="Times New Roman" panose="02020603050405020304" pitchFamily="18" charset="0"/>
              </a:rPr>
              <a:t> 8626-305 Achieving Performance Through People</a:t>
            </a:r>
            <a:endParaRPr lang="en-GB" sz="1400" dirty="0">
              <a:effectLst/>
              <a:latin typeface="Times New Roman" panose="02020603050405020304" pitchFamily="18" charset="0"/>
              <a:ea typeface="Times New Roman" panose="02020603050405020304" pitchFamily="18" charset="0"/>
            </a:endParaRPr>
          </a:p>
        </p:txBody>
      </p:sp>
      <p:sp>
        <p:nvSpPr>
          <p:cNvPr id="6" name="Title 5"/>
          <p:cNvSpPr>
            <a:spLocks noGrp="1"/>
          </p:cNvSpPr>
          <p:nvPr>
            <p:ph type="title"/>
          </p:nvPr>
        </p:nvSpPr>
        <p:spPr>
          <a:xfrm>
            <a:off x="271245" y="368194"/>
            <a:ext cx="8477468" cy="373895"/>
          </a:xfrm>
        </p:spPr>
        <p:txBody>
          <a:bodyPr/>
          <a:lstStyle/>
          <a:p>
            <a:r>
              <a:rPr lang="en-GB" dirty="0"/>
              <a:t>CITB Commission</a:t>
            </a:r>
          </a:p>
        </p:txBody>
      </p:sp>
    </p:spTree>
    <p:extLst>
      <p:ext uri="{BB962C8B-B14F-4D97-AF65-F5344CB8AC3E}">
        <p14:creationId xmlns:p14="http://schemas.microsoft.com/office/powerpoint/2010/main" val="952111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8B8EC6-6251-6BAB-9F2E-A329916079C9}"/>
              </a:ext>
            </a:extLst>
          </p:cNvPr>
          <p:cNvSpPr>
            <a:spLocks noGrp="1"/>
          </p:cNvSpPr>
          <p:nvPr>
            <p:ph type="body" sz="quarter" idx="10"/>
          </p:nvPr>
        </p:nvSpPr>
        <p:spPr>
          <a:xfrm>
            <a:off x="271423" y="780547"/>
            <a:ext cx="7072352" cy="1181749"/>
          </a:xfrm>
        </p:spPr>
        <p:txBody>
          <a:bodyPr/>
          <a:lstStyle/>
          <a:p>
            <a:pPr marL="0" indent="0">
              <a:buNone/>
            </a:pPr>
            <a:r>
              <a:rPr lang="en-GB" b="0" i="0" dirty="0">
                <a:effectLst/>
                <a:latin typeface="Avenir Light"/>
              </a:rPr>
              <a:t>These non-technical qualifications are aimed at team leaders, supervisors, foremen and site managers seeking to gain a thorough understanding of leadership and management principles to effectively lead, supervise and safely manage staff in the built environment and construction industry.</a:t>
            </a:r>
            <a:endParaRPr lang="en-GB" dirty="0"/>
          </a:p>
        </p:txBody>
      </p:sp>
      <p:sp>
        <p:nvSpPr>
          <p:cNvPr id="3" name="Title 2">
            <a:extLst>
              <a:ext uri="{FF2B5EF4-FFF2-40B4-BE49-F238E27FC236}">
                <a16:creationId xmlns:a16="http://schemas.microsoft.com/office/drawing/2014/main" id="{1EE354F6-A630-F3A2-79C2-5A04C8942E2E}"/>
              </a:ext>
            </a:extLst>
          </p:cNvPr>
          <p:cNvSpPr>
            <a:spLocks noGrp="1"/>
          </p:cNvSpPr>
          <p:nvPr>
            <p:ph type="title"/>
          </p:nvPr>
        </p:nvSpPr>
        <p:spPr/>
        <p:txBody>
          <a:bodyPr/>
          <a:lstStyle/>
          <a:p>
            <a:r>
              <a:rPr lang="en-GB" dirty="0"/>
              <a:t>Who is the qualification for?</a:t>
            </a:r>
          </a:p>
        </p:txBody>
      </p:sp>
      <p:sp>
        <p:nvSpPr>
          <p:cNvPr id="4" name="TextBox 3">
            <a:extLst>
              <a:ext uri="{FF2B5EF4-FFF2-40B4-BE49-F238E27FC236}">
                <a16:creationId xmlns:a16="http://schemas.microsoft.com/office/drawing/2014/main" id="{558100D3-380E-1E0C-1083-D5339684DE7F}"/>
              </a:ext>
            </a:extLst>
          </p:cNvPr>
          <p:cNvSpPr txBox="1"/>
          <p:nvPr/>
        </p:nvSpPr>
        <p:spPr>
          <a:xfrm>
            <a:off x="271423" y="1962296"/>
            <a:ext cx="3628571" cy="2954655"/>
          </a:xfrm>
          <a:prstGeom prst="rect">
            <a:avLst/>
          </a:prstGeom>
          <a:noFill/>
        </p:spPr>
        <p:txBody>
          <a:bodyPr wrap="square" rtlCol="0">
            <a:spAutoFit/>
          </a:bodyPr>
          <a:lstStyle/>
          <a:p>
            <a:pPr algn="l"/>
            <a:r>
              <a:rPr lang="en-GB" sz="1400" b="1" i="0" dirty="0">
                <a:effectLst/>
                <a:latin typeface="Avenir Light"/>
              </a:rPr>
              <a:t>Results for you</a:t>
            </a:r>
            <a:endParaRPr lang="en-GB" sz="1400" b="0" i="0" dirty="0">
              <a:effectLst/>
              <a:latin typeface="Avenir Light"/>
            </a:endParaRPr>
          </a:p>
          <a:p>
            <a:pPr algn="l">
              <a:buFont typeface="Arial" panose="020B0604020202020204" pitchFamily="34" charset="0"/>
              <a:buChar char="•"/>
            </a:pPr>
            <a:r>
              <a:rPr lang="en-GB" sz="1400" b="0" i="0" dirty="0">
                <a:effectLst/>
                <a:latin typeface="Avenir Light"/>
              </a:rPr>
              <a:t> Get a solid grounding in the operation of construction projects and programmes</a:t>
            </a:r>
          </a:p>
          <a:p>
            <a:pPr algn="l">
              <a:buFont typeface="Arial" panose="020B0604020202020204" pitchFamily="34" charset="0"/>
              <a:buChar char="•"/>
            </a:pPr>
            <a:r>
              <a:rPr lang="en-GB" sz="1400" b="0" i="0" dirty="0">
                <a:effectLst/>
                <a:latin typeface="Avenir Light"/>
              </a:rPr>
              <a:t> Learn site and staff management techniques</a:t>
            </a:r>
          </a:p>
          <a:p>
            <a:pPr algn="l">
              <a:buFont typeface="Arial" panose="020B0604020202020204" pitchFamily="34" charset="0"/>
              <a:buChar char="•"/>
            </a:pPr>
            <a:r>
              <a:rPr lang="en-GB" sz="1400" b="0" i="0" dirty="0">
                <a:effectLst/>
                <a:latin typeface="Avenir Light"/>
              </a:rPr>
              <a:t> Manage and lead site safety and workplace behaviour</a:t>
            </a:r>
          </a:p>
          <a:p>
            <a:pPr algn="l">
              <a:buFont typeface="Arial" panose="020B0604020202020204" pitchFamily="34" charset="0"/>
              <a:buChar char="•"/>
            </a:pPr>
            <a:r>
              <a:rPr lang="en-GB" sz="1400" b="0" i="0" dirty="0">
                <a:effectLst/>
                <a:latin typeface="Avenir Light"/>
              </a:rPr>
              <a:t> Develop skills to effectively lead, supervise, and communicate to teams</a:t>
            </a:r>
          </a:p>
          <a:p>
            <a:pPr algn="l">
              <a:buFont typeface="Arial" panose="020B0604020202020204" pitchFamily="34" charset="0"/>
              <a:buChar char="•"/>
            </a:pPr>
            <a:r>
              <a:rPr lang="en-GB" sz="1400" b="0" i="0" dirty="0">
                <a:effectLst/>
                <a:latin typeface="Avenir Light"/>
              </a:rPr>
              <a:t> A national qualification to support you in obtaining your Academically Qualified Person (AQP) card through the Construction Skills Certification Scheme (CSCS).</a:t>
            </a:r>
          </a:p>
          <a:p>
            <a:endParaRPr lang="en-GB" dirty="0"/>
          </a:p>
        </p:txBody>
      </p:sp>
      <p:sp>
        <p:nvSpPr>
          <p:cNvPr id="5" name="TextBox 4">
            <a:extLst>
              <a:ext uri="{FF2B5EF4-FFF2-40B4-BE49-F238E27FC236}">
                <a16:creationId xmlns:a16="http://schemas.microsoft.com/office/drawing/2014/main" id="{90C540FC-3536-B57E-07FC-5B73A989C0A8}"/>
              </a:ext>
            </a:extLst>
          </p:cNvPr>
          <p:cNvSpPr txBox="1"/>
          <p:nvPr/>
        </p:nvSpPr>
        <p:spPr>
          <a:xfrm>
            <a:off x="4898570" y="2056089"/>
            <a:ext cx="3534229" cy="2523768"/>
          </a:xfrm>
          <a:prstGeom prst="rect">
            <a:avLst/>
          </a:prstGeom>
          <a:noFill/>
        </p:spPr>
        <p:txBody>
          <a:bodyPr wrap="square" rtlCol="0">
            <a:spAutoFit/>
          </a:bodyPr>
          <a:lstStyle/>
          <a:p>
            <a:pPr algn="l"/>
            <a:r>
              <a:rPr lang="en-GB" sz="1400" b="1" i="0" dirty="0">
                <a:effectLst/>
                <a:latin typeface="Avenir Light"/>
              </a:rPr>
              <a:t>Impact for your employer</a:t>
            </a:r>
            <a:endParaRPr lang="en-GB" sz="1400" b="0" i="0" dirty="0">
              <a:effectLst/>
              <a:latin typeface="Avenir Light"/>
            </a:endParaRPr>
          </a:p>
          <a:p>
            <a:pPr algn="l">
              <a:buFont typeface="Arial" panose="020B0604020202020204" pitchFamily="34" charset="0"/>
              <a:buChar char="•"/>
            </a:pPr>
            <a:r>
              <a:rPr lang="en-GB" sz="1400" b="0" i="0" dirty="0">
                <a:effectLst/>
                <a:latin typeface="Avenir Light"/>
              </a:rPr>
              <a:t> Ensure best practice in people and site management</a:t>
            </a:r>
          </a:p>
          <a:p>
            <a:pPr algn="l">
              <a:buFont typeface="Arial" panose="020B0604020202020204" pitchFamily="34" charset="0"/>
              <a:buChar char="•"/>
            </a:pPr>
            <a:r>
              <a:rPr lang="en-GB" sz="1400" b="0" i="0" dirty="0">
                <a:effectLst/>
                <a:latin typeface="Avenir Light"/>
              </a:rPr>
              <a:t> Safer and more efficient use of physical, fiscal and human resources</a:t>
            </a:r>
          </a:p>
          <a:p>
            <a:pPr algn="l">
              <a:buFont typeface="Arial" panose="020B0604020202020204" pitchFamily="34" charset="0"/>
              <a:buChar char="•"/>
            </a:pPr>
            <a:r>
              <a:rPr lang="en-GB" sz="1400" b="0" i="0" dirty="0">
                <a:effectLst/>
                <a:latin typeface="Avenir Light"/>
              </a:rPr>
              <a:t> Managers with proven application of skills for tenders and major contracts</a:t>
            </a:r>
          </a:p>
          <a:p>
            <a:pPr algn="l">
              <a:buFont typeface="Arial" panose="020B0604020202020204" pitchFamily="34" charset="0"/>
              <a:buChar char="•"/>
            </a:pPr>
            <a:r>
              <a:rPr lang="en-GB" sz="1400" b="0" i="0" dirty="0">
                <a:effectLst/>
                <a:latin typeface="Avenir Light"/>
              </a:rPr>
              <a:t> Staff who meet the technical and competence needs of programmes and projects</a:t>
            </a:r>
          </a:p>
          <a:p>
            <a:endParaRPr lang="en-GB" dirty="0"/>
          </a:p>
        </p:txBody>
      </p:sp>
    </p:spTree>
    <p:extLst>
      <p:ext uri="{BB962C8B-B14F-4D97-AF65-F5344CB8AC3E}">
        <p14:creationId xmlns:p14="http://schemas.microsoft.com/office/powerpoint/2010/main" val="3769127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1245" y="733366"/>
            <a:ext cx="5991669" cy="4149784"/>
          </a:xfrm>
        </p:spPr>
        <p:txBody>
          <a:bodyPr lIns="91440" tIns="45720" rIns="91440" bIns="45720" numCol="1" anchor="t">
            <a:noAutofit/>
          </a:bodyPr>
          <a:lstStyle/>
          <a:p>
            <a:pPr algn="l" rtl="0" fontAlgn="base">
              <a:buFont typeface="Arial" panose="020B0604020202020204" pitchFamily="34" charset="0"/>
              <a:buChar char="•"/>
            </a:pPr>
            <a:r>
              <a:rPr lang="en-GB" sz="1300" dirty="0">
                <a:latin typeface="Arial" panose="020B0604020202020204" pitchFamily="34" charset="0"/>
              </a:rPr>
              <a:t>Trainee’s taking up the free offer must have a full-time contract of direct employment (PAYE) with a Levy registered employer or be a CIS subcontractor to the Levy registered employer. Free spaces are not available for subcontracted labour or those individuals that are self-employed.  </a:t>
            </a:r>
          </a:p>
          <a:p>
            <a:pPr algn="l" rtl="0" fontAlgn="base">
              <a:buFont typeface="Arial" panose="020B0604020202020204" pitchFamily="34" charset="0"/>
              <a:buChar char="•"/>
            </a:pPr>
            <a:r>
              <a:rPr lang="en-GB" sz="1300" dirty="0">
                <a:latin typeface="Arial" panose="020B0604020202020204" pitchFamily="34" charset="0"/>
              </a:rPr>
              <a:t>CITB funded free spaces for this training are available to all in-scope CITB registered employers who do not have any outstanding levy submissions.  </a:t>
            </a:r>
          </a:p>
          <a:p>
            <a:pPr algn="l" rtl="0" fontAlgn="base">
              <a:buFont typeface="Arial" panose="020B0604020202020204" pitchFamily="34" charset="0"/>
              <a:buChar char="•"/>
            </a:pPr>
            <a:r>
              <a:rPr lang="en-GB" sz="1300" dirty="0">
                <a:latin typeface="Arial" panose="020B0604020202020204" pitchFamily="34" charset="0"/>
              </a:rPr>
              <a:t>The suppliers are allowed to charge a registration fee of up to £137, and a non-attendance fee up to £100, but the remainder of the course should be offered for free.  </a:t>
            </a:r>
          </a:p>
          <a:p>
            <a:pPr algn="l" rtl="0" fontAlgn="base">
              <a:buFont typeface="Arial" panose="020B0604020202020204" pitchFamily="34" charset="0"/>
              <a:buChar char="•"/>
            </a:pPr>
            <a:r>
              <a:rPr lang="en-GB" sz="1300" dirty="0">
                <a:latin typeface="Arial" panose="020B0604020202020204" pitchFamily="34" charset="0"/>
              </a:rPr>
              <a:t>Employers putting forward candidates for the free training places will not be permitted to claim the short qualification grant for these employers, but they may have already completed Leadership &amp; management short duration courses.  Any courses already attended will have to be completed again with the ILM provider to ensure they can proceed to the qualification if desired.  </a:t>
            </a:r>
          </a:p>
          <a:p>
            <a:pPr algn="l" rtl="0" fontAlgn="base">
              <a:buFont typeface="Arial" panose="020B0604020202020204" pitchFamily="34" charset="0"/>
              <a:buChar char="•"/>
            </a:pPr>
            <a:r>
              <a:rPr lang="en-GB" sz="1300" dirty="0">
                <a:latin typeface="Arial" panose="020B0604020202020204" pitchFamily="34" charset="0"/>
              </a:rPr>
              <a:t>Trainees must have commenced all their modules between 1st December 2022 and 31st March 2025. Assessments can be completed up to 31st July 2025 </a:t>
            </a:r>
          </a:p>
          <a:p>
            <a:pPr marL="342265" indent="-342265"/>
            <a:endParaRPr lang="en-GB" sz="1200"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271245" y="211258"/>
            <a:ext cx="8477468" cy="373895"/>
          </a:xfrm>
        </p:spPr>
        <p:txBody>
          <a:bodyPr/>
          <a:lstStyle/>
          <a:p>
            <a:r>
              <a:rPr lang="en-GB" dirty="0"/>
              <a:t>Commission Eligibility</a:t>
            </a:r>
          </a:p>
        </p:txBody>
      </p:sp>
      <p:pic>
        <p:nvPicPr>
          <p:cNvPr id="2" name="Picture 2">
            <a:extLst>
              <a:ext uri="{FF2B5EF4-FFF2-40B4-BE49-F238E27FC236}">
                <a16:creationId xmlns:a16="http://schemas.microsoft.com/office/drawing/2014/main" id="{76880E5D-4357-2C90-C519-367C68C94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793" y="825500"/>
            <a:ext cx="1899324"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24DD766-7AD7-3E83-7C91-35C1D0B0ABDC}"/>
              </a:ext>
            </a:extLst>
          </p:cNvPr>
          <p:cNvSpPr txBox="1"/>
          <p:nvPr/>
        </p:nvSpPr>
        <p:spPr>
          <a:xfrm>
            <a:off x="6330949" y="3536950"/>
            <a:ext cx="2710657" cy="1384995"/>
          </a:xfrm>
          <a:prstGeom prst="rect">
            <a:avLst/>
          </a:prstGeom>
          <a:noFill/>
        </p:spPr>
        <p:txBody>
          <a:bodyPr wrap="square">
            <a:spAutoFit/>
          </a:bodyPr>
          <a:lstStyle/>
          <a:p>
            <a:pPr algn="just" rtl="0" fontAlgn="base"/>
            <a:r>
              <a:rPr lang="en-GB" sz="1200" b="0" i="0" dirty="0">
                <a:effectLst/>
                <a:latin typeface="Arial" panose="020B0604020202020204" pitchFamily="34" charset="0"/>
              </a:rPr>
              <a:t>There are currently 3 providers delivering this commission. </a:t>
            </a:r>
            <a:endParaRPr lang="en-GB" sz="1200" b="0" i="0" dirty="0">
              <a:effectLst/>
              <a:latin typeface="Segoe UI" panose="020B0502040204020203" pitchFamily="34" charset="0"/>
            </a:endParaRPr>
          </a:p>
          <a:p>
            <a:pPr algn="just" rtl="0" fontAlgn="base"/>
            <a:r>
              <a:rPr lang="en-GB" sz="1200" b="0" i="0" dirty="0">
                <a:solidFill>
                  <a:srgbClr val="B1006E"/>
                </a:solidFill>
                <a:effectLst/>
                <a:latin typeface="Arial" panose="020B0604020202020204" pitchFamily="34" charset="0"/>
              </a:rPr>
              <a:t>The OM Group </a:t>
            </a:r>
            <a:r>
              <a:rPr lang="en-GB" sz="1200" b="0" i="0" dirty="0">
                <a:effectLst/>
                <a:latin typeface="Arial" panose="020B0604020202020204" pitchFamily="34" charset="0"/>
              </a:rPr>
              <a:t>– covering all the UK </a:t>
            </a:r>
            <a:endParaRPr lang="en-GB" sz="1200" b="0" i="0" dirty="0">
              <a:effectLst/>
              <a:latin typeface="Segoe UI" panose="020B0502040204020203" pitchFamily="34" charset="0"/>
            </a:endParaRPr>
          </a:p>
          <a:p>
            <a:pPr algn="just" rtl="0" fontAlgn="base"/>
            <a:r>
              <a:rPr lang="en-GB" sz="1200" b="0" i="0" dirty="0">
                <a:solidFill>
                  <a:srgbClr val="B1006E"/>
                </a:solidFill>
                <a:effectLst/>
                <a:latin typeface="Arial" panose="020B0604020202020204" pitchFamily="34" charset="0"/>
              </a:rPr>
              <a:t>MKC Training </a:t>
            </a:r>
            <a:r>
              <a:rPr lang="en-GB" sz="1200" b="0" i="0" dirty="0">
                <a:effectLst/>
                <a:latin typeface="Arial" panose="020B0604020202020204" pitchFamily="34" charset="0"/>
              </a:rPr>
              <a:t>– covering the South of England </a:t>
            </a:r>
            <a:endParaRPr lang="en-GB" sz="1200" b="0" i="0" dirty="0">
              <a:effectLst/>
              <a:latin typeface="Segoe UI" panose="020B0502040204020203" pitchFamily="34" charset="0"/>
            </a:endParaRPr>
          </a:p>
          <a:p>
            <a:pPr algn="just" rtl="0" fontAlgn="base"/>
            <a:r>
              <a:rPr lang="en-GB" sz="1200" b="0" i="0" dirty="0">
                <a:solidFill>
                  <a:srgbClr val="B1006E"/>
                </a:solidFill>
                <a:effectLst/>
                <a:latin typeface="Arial" panose="020B0604020202020204" pitchFamily="34" charset="0"/>
              </a:rPr>
              <a:t>Danny Sullivan Group</a:t>
            </a:r>
            <a:r>
              <a:rPr lang="en-GB" sz="1200" b="0" i="0" dirty="0">
                <a:solidFill>
                  <a:srgbClr val="000000"/>
                </a:solidFill>
                <a:effectLst/>
                <a:latin typeface="Arial" panose="020B0604020202020204" pitchFamily="34" charset="0"/>
              </a:rPr>
              <a:t> </a:t>
            </a:r>
            <a:r>
              <a:rPr lang="en-GB" sz="1200" b="0" i="0" dirty="0">
                <a:effectLst/>
                <a:latin typeface="Arial" panose="020B0604020202020204" pitchFamily="34" charset="0"/>
              </a:rPr>
              <a:t>– covering the South of England </a:t>
            </a:r>
            <a:endParaRPr lang="en-GB" sz="1200" b="0" i="0" dirty="0">
              <a:effectLst/>
              <a:latin typeface="Segoe UI" panose="020B0502040204020203" pitchFamily="34" charset="0"/>
            </a:endParaRPr>
          </a:p>
        </p:txBody>
      </p:sp>
    </p:spTree>
    <p:extLst>
      <p:ext uri="{BB962C8B-B14F-4D97-AF65-F5344CB8AC3E}">
        <p14:creationId xmlns:p14="http://schemas.microsoft.com/office/powerpoint/2010/main" val="974463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FC15985-A450-8187-C6CC-B699EB0835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1536" y="2163017"/>
            <a:ext cx="8395967" cy="393695"/>
          </a:xfrm>
          <a:prstGeom prst="rect">
            <a:avLst/>
          </a:prstGeom>
        </p:spPr>
      </p:pic>
      <p:pic>
        <p:nvPicPr>
          <p:cNvPr id="5" name="Graphic 4">
            <a:extLst>
              <a:ext uri="{FF2B5EF4-FFF2-40B4-BE49-F238E27FC236}">
                <a16:creationId xmlns:a16="http://schemas.microsoft.com/office/drawing/2014/main" id="{B5990DC2-797F-0466-41F7-E9552CFECB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147" y="640005"/>
            <a:ext cx="8395967" cy="393695"/>
          </a:xfrm>
          <a:prstGeom prst="rect">
            <a:avLst/>
          </a:prstGeom>
        </p:spPr>
      </p:pic>
      <p:pic>
        <p:nvPicPr>
          <p:cNvPr id="7" name="Graphic 6">
            <a:extLst>
              <a:ext uri="{FF2B5EF4-FFF2-40B4-BE49-F238E27FC236}">
                <a16:creationId xmlns:a16="http://schemas.microsoft.com/office/drawing/2014/main" id="{27D83979-E62D-98EF-C592-A6BA4B0A8D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3046" y="3535899"/>
            <a:ext cx="8395967" cy="393695"/>
          </a:xfrm>
          <a:prstGeom prst="rect">
            <a:avLst/>
          </a:prstGeom>
        </p:spPr>
      </p:pic>
      <p:pic>
        <p:nvPicPr>
          <p:cNvPr id="8" name="Graphic 7">
            <a:extLst>
              <a:ext uri="{FF2B5EF4-FFF2-40B4-BE49-F238E27FC236}">
                <a16:creationId xmlns:a16="http://schemas.microsoft.com/office/drawing/2014/main" id="{209B3934-2499-6270-FB72-CE65A24848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296" y="68188"/>
            <a:ext cx="2286400" cy="516923"/>
          </a:xfrm>
          <a:prstGeom prst="rect">
            <a:avLst/>
          </a:prstGeom>
        </p:spPr>
      </p:pic>
      <p:pic>
        <p:nvPicPr>
          <p:cNvPr id="17" name="Graphic 16">
            <a:extLst>
              <a:ext uri="{FF2B5EF4-FFF2-40B4-BE49-F238E27FC236}">
                <a16:creationId xmlns:a16="http://schemas.microsoft.com/office/drawing/2014/main" id="{B2A59911-F08C-BAE4-C407-975F7DF9DE0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22178" y="265126"/>
            <a:ext cx="390870" cy="3795781"/>
          </a:xfrm>
          <a:prstGeom prst="rect">
            <a:avLst/>
          </a:prstGeom>
        </p:spPr>
      </p:pic>
      <p:pic>
        <p:nvPicPr>
          <p:cNvPr id="18" name="Graphic 17">
            <a:extLst>
              <a:ext uri="{FF2B5EF4-FFF2-40B4-BE49-F238E27FC236}">
                <a16:creationId xmlns:a16="http://schemas.microsoft.com/office/drawing/2014/main" id="{A2206FA0-989C-E97F-7817-25B9F214492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19575" y="-13008"/>
            <a:ext cx="8576915" cy="393695"/>
          </a:xfrm>
          <a:prstGeom prst="rect">
            <a:avLst/>
          </a:prstGeom>
        </p:spPr>
      </p:pic>
      <p:pic>
        <p:nvPicPr>
          <p:cNvPr id="19" name="Graphic 18">
            <a:extLst>
              <a:ext uri="{FF2B5EF4-FFF2-40B4-BE49-F238E27FC236}">
                <a16:creationId xmlns:a16="http://schemas.microsoft.com/office/drawing/2014/main" id="{2E64BEBD-3FF5-3B69-8315-A298AA374BE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051007" y="0"/>
            <a:ext cx="1092994" cy="1092994"/>
          </a:xfrm>
          <a:prstGeom prst="rect">
            <a:avLst/>
          </a:prstGeom>
        </p:spPr>
      </p:pic>
      <p:pic>
        <p:nvPicPr>
          <p:cNvPr id="22" name="Graphic 21">
            <a:extLst>
              <a:ext uri="{FF2B5EF4-FFF2-40B4-BE49-F238E27FC236}">
                <a16:creationId xmlns:a16="http://schemas.microsoft.com/office/drawing/2014/main" id="{4E68D41A-E8A1-5213-0AC6-181904E8948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726065" y="3707795"/>
            <a:ext cx="1378744" cy="1378744"/>
          </a:xfrm>
          <a:prstGeom prst="rect">
            <a:avLst/>
          </a:prstGeom>
        </p:spPr>
      </p:pic>
      <p:sp>
        <p:nvSpPr>
          <p:cNvPr id="40" name="TextBox 39">
            <a:extLst>
              <a:ext uri="{FF2B5EF4-FFF2-40B4-BE49-F238E27FC236}">
                <a16:creationId xmlns:a16="http://schemas.microsoft.com/office/drawing/2014/main" id="{2C021B21-7642-4A47-7A62-FD57771C02A2}"/>
              </a:ext>
            </a:extLst>
          </p:cNvPr>
          <p:cNvSpPr txBox="1"/>
          <p:nvPr/>
        </p:nvSpPr>
        <p:spPr>
          <a:xfrm>
            <a:off x="451900" y="4002156"/>
            <a:ext cx="7617725" cy="1015663"/>
          </a:xfrm>
          <a:prstGeom prst="rect">
            <a:avLst/>
          </a:prstGeom>
          <a:noFill/>
        </p:spPr>
        <p:txBody>
          <a:bodyPr wrap="square">
            <a:spAutoFit/>
          </a:bodyPr>
          <a:lstStyle/>
          <a:p>
            <a:pPr marL="214313" indent="-214313" defTabSz="685800">
              <a:buFont typeface="Arial" panose="020B0604020202020204" pitchFamily="34" charset="0"/>
              <a:buChar char="•"/>
            </a:pPr>
            <a:r>
              <a:rPr lang="en-GB" sz="1200" dirty="0">
                <a:solidFill>
                  <a:prstClr val="black"/>
                </a:solidFill>
                <a:latin typeface="Lato" panose="020F0502020204030203" pitchFamily="34" charset="0"/>
              </a:rPr>
              <a:t>An interactive learning experience that brings real behavioural change + qualification</a:t>
            </a:r>
          </a:p>
          <a:p>
            <a:pPr marL="214313" indent="-214313" defTabSz="685800">
              <a:buFont typeface="Arial" panose="020B0604020202020204" pitchFamily="34" charset="0"/>
              <a:buChar char="•"/>
            </a:pPr>
            <a:r>
              <a:rPr lang="en-GB" sz="1200" dirty="0">
                <a:solidFill>
                  <a:prstClr val="black"/>
                </a:solidFill>
                <a:latin typeface="Lato" panose="020F0502020204030203" pitchFamily="34" charset="0"/>
              </a:rPr>
              <a:t>Designed for modern learners - hands-on activities, simulations, group discussions, gamification, video, reflective, case study</a:t>
            </a:r>
          </a:p>
          <a:p>
            <a:pPr marL="214313" indent="-214313" defTabSz="685800">
              <a:buFont typeface="Arial" panose="020B0604020202020204" pitchFamily="34" charset="0"/>
              <a:buChar char="•"/>
            </a:pPr>
            <a:r>
              <a:rPr lang="en-GB" sz="1200" dirty="0">
                <a:solidFill>
                  <a:prstClr val="black"/>
                </a:solidFill>
                <a:latin typeface="Lato" panose="020F0502020204030203" pitchFamily="34" charset="0"/>
              </a:rPr>
              <a:t>High quality training materials</a:t>
            </a:r>
          </a:p>
          <a:p>
            <a:pPr marL="214313" indent="-214313" defTabSz="685800">
              <a:buFont typeface="Arial" panose="020B0604020202020204" pitchFamily="34" charset="0"/>
              <a:buChar char="•"/>
            </a:pPr>
            <a:r>
              <a:rPr lang="en-GB" sz="1200" dirty="0">
                <a:solidFill>
                  <a:prstClr val="black"/>
                </a:solidFill>
                <a:latin typeface="Lato" panose="020F0502020204030203" pitchFamily="34" charset="0"/>
              </a:rPr>
              <a:t>Engaging assessment support with a variety of media</a:t>
            </a:r>
          </a:p>
        </p:txBody>
      </p:sp>
      <p:sp>
        <p:nvSpPr>
          <p:cNvPr id="15" name="TextBox 14">
            <a:extLst>
              <a:ext uri="{FF2B5EF4-FFF2-40B4-BE49-F238E27FC236}">
                <a16:creationId xmlns:a16="http://schemas.microsoft.com/office/drawing/2014/main" id="{BC387F29-5936-6FE5-8313-56F1CB26B170}"/>
              </a:ext>
            </a:extLst>
          </p:cNvPr>
          <p:cNvSpPr txBox="1"/>
          <p:nvPr/>
        </p:nvSpPr>
        <p:spPr>
          <a:xfrm>
            <a:off x="451899" y="1115942"/>
            <a:ext cx="8395967" cy="1015663"/>
          </a:xfrm>
          <a:prstGeom prst="rect">
            <a:avLst/>
          </a:prstGeom>
          <a:noFill/>
        </p:spPr>
        <p:txBody>
          <a:bodyPr wrap="square">
            <a:spAutoFit/>
          </a:bodyPr>
          <a:lstStyle/>
          <a:p>
            <a:pPr marL="214313" indent="-214313" defTabSz="685800">
              <a:buFont typeface="Arial" panose="020B0604020202020204" pitchFamily="34" charset="0"/>
              <a:buChar char="•"/>
            </a:pPr>
            <a:r>
              <a:rPr lang="en-GB" sz="1200" dirty="0">
                <a:solidFill>
                  <a:prstClr val="black"/>
                </a:solidFill>
                <a:latin typeface="Lato" panose="020F0502020204030203" pitchFamily="34" charset="0"/>
              </a:rPr>
              <a:t>Specialists in learning delivery, design and consultancy </a:t>
            </a:r>
          </a:p>
          <a:p>
            <a:pPr marL="214313" indent="-214313" defTabSz="685800">
              <a:buFont typeface="Arial" panose="020B0604020202020204" pitchFamily="34" charset="0"/>
              <a:buChar char="•"/>
            </a:pPr>
            <a:r>
              <a:rPr lang="en-GB" sz="1200" dirty="0">
                <a:solidFill>
                  <a:prstClr val="black"/>
                </a:solidFill>
                <a:latin typeface="Lato" panose="020F0502020204030203" pitchFamily="34" charset="0"/>
              </a:rPr>
              <a:t>Considerable expertise in construction and management skills training, gained over decades</a:t>
            </a:r>
          </a:p>
          <a:p>
            <a:pPr marL="214313" indent="-214313" defTabSz="685800">
              <a:buFont typeface="Arial" panose="020B0604020202020204" pitchFamily="34" charset="0"/>
              <a:buChar char="•"/>
            </a:pPr>
            <a:r>
              <a:rPr lang="en-GB" sz="1200" dirty="0">
                <a:solidFill>
                  <a:prstClr val="black"/>
                </a:solidFill>
                <a:latin typeface="Lato" panose="020F0502020204030203" pitchFamily="34" charset="0"/>
              </a:rPr>
              <a:t>We train over 1500 students per year in construction and engineering trades with  exam success rates &gt;96%</a:t>
            </a:r>
          </a:p>
          <a:p>
            <a:pPr marL="214313" indent="-214313" defTabSz="685800">
              <a:buFont typeface="Arial" panose="020B0604020202020204" pitchFamily="34" charset="0"/>
              <a:buChar char="•"/>
            </a:pPr>
            <a:r>
              <a:rPr lang="en-GB" sz="1200" dirty="0">
                <a:solidFill>
                  <a:prstClr val="black"/>
                </a:solidFill>
                <a:latin typeface="Lato" panose="020F0502020204030203" pitchFamily="34" charset="0"/>
              </a:rPr>
              <a:t>Trainers and instructors with real industry experience and expertise, L5+ qualified in delivering learning </a:t>
            </a:r>
          </a:p>
          <a:p>
            <a:pPr marL="214313" indent="-214313" defTabSz="685800">
              <a:buFont typeface="Arial" panose="020B0604020202020204" pitchFamily="34" charset="0"/>
              <a:buChar char="•"/>
            </a:pPr>
            <a:r>
              <a:rPr lang="en-GB" sz="1200" dirty="0">
                <a:solidFill>
                  <a:prstClr val="black"/>
                </a:solidFill>
                <a:latin typeface="Lato" panose="020F0502020204030203" pitchFamily="34" charset="0"/>
              </a:rPr>
              <a:t>3 foundations – Military, Commercial Construction, Green and Sustainability</a:t>
            </a:r>
          </a:p>
        </p:txBody>
      </p:sp>
      <p:sp>
        <p:nvSpPr>
          <p:cNvPr id="2" name="TextBox 1">
            <a:extLst>
              <a:ext uri="{FF2B5EF4-FFF2-40B4-BE49-F238E27FC236}">
                <a16:creationId xmlns:a16="http://schemas.microsoft.com/office/drawing/2014/main" id="{75F02BCE-42F1-5DB8-CCE2-DE7B2219AC67}"/>
              </a:ext>
            </a:extLst>
          </p:cNvPr>
          <p:cNvSpPr txBox="1"/>
          <p:nvPr/>
        </p:nvSpPr>
        <p:spPr>
          <a:xfrm>
            <a:off x="4024717" y="2571750"/>
            <a:ext cx="4091983" cy="1038746"/>
          </a:xfrm>
          <a:prstGeom prst="rect">
            <a:avLst/>
          </a:prstGeom>
          <a:noFill/>
        </p:spPr>
        <p:txBody>
          <a:bodyPr wrap="square" rtlCol="0">
            <a:spAutoFit/>
          </a:bodyPr>
          <a:lstStyle/>
          <a:p>
            <a:pPr marL="214313" indent="-214313" defTabSz="685800">
              <a:buFont typeface="Arial" panose="020B0604020202020204" pitchFamily="34" charset="0"/>
              <a:buChar char="•"/>
            </a:pPr>
            <a:r>
              <a:rPr lang="en-GB" sz="1200" dirty="0">
                <a:solidFill>
                  <a:prstClr val="black"/>
                </a:solidFill>
                <a:latin typeface="Lato" panose="020F0502020204030203" pitchFamily="34" charset="0"/>
              </a:rPr>
              <a:t>Simple, supported and accessible assessment</a:t>
            </a:r>
          </a:p>
          <a:p>
            <a:pPr marL="214313" indent="-214313" defTabSz="685800">
              <a:buFont typeface="Arial" panose="020B0604020202020204" pitchFamily="34" charset="0"/>
              <a:buChar char="•"/>
            </a:pPr>
            <a:r>
              <a:rPr lang="en-GB" sz="1200" dirty="0">
                <a:solidFill>
                  <a:prstClr val="black"/>
                </a:solidFill>
                <a:latin typeface="Lato" panose="020F0502020204030203" pitchFamily="34" charset="0"/>
              </a:rPr>
              <a:t>5 x criteria-referenced question-based assessments</a:t>
            </a:r>
          </a:p>
          <a:p>
            <a:pPr marL="214313" indent="-214313" defTabSz="685800">
              <a:buFont typeface="Arial" panose="020B0604020202020204" pitchFamily="34" charset="0"/>
              <a:buChar char="•"/>
            </a:pPr>
            <a:r>
              <a:rPr lang="en-GB" sz="1200" dirty="0">
                <a:solidFill>
                  <a:prstClr val="black"/>
                </a:solidFill>
                <a:latin typeface="Lato" panose="020F0502020204030203" pitchFamily="34" charset="0"/>
              </a:rPr>
              <a:t>Just-in-time guidance through bite-sized support videos, email, and virtual group support</a:t>
            </a:r>
          </a:p>
          <a:p>
            <a:pPr defTabSz="685800"/>
            <a:endParaRPr lang="en-GB" sz="135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1B001AEE-0357-5470-77B3-726229A94CD2}"/>
              </a:ext>
            </a:extLst>
          </p:cNvPr>
          <p:cNvSpPr txBox="1"/>
          <p:nvPr/>
        </p:nvSpPr>
        <p:spPr>
          <a:xfrm>
            <a:off x="513408" y="2619266"/>
            <a:ext cx="4698934" cy="877163"/>
          </a:xfrm>
          <a:prstGeom prst="rect">
            <a:avLst/>
          </a:prstGeom>
          <a:noFill/>
        </p:spPr>
        <p:txBody>
          <a:bodyPr wrap="square" rtlCol="0">
            <a:spAutoFit/>
          </a:bodyPr>
          <a:lstStyle/>
          <a:p>
            <a:pPr marL="214313" indent="-214313" defTabSz="685800">
              <a:buFont typeface="Arial" panose="020B0604020202020204" pitchFamily="34" charset="0"/>
              <a:buChar char="•"/>
            </a:pPr>
            <a:r>
              <a:rPr lang="en-GB" sz="1200" dirty="0">
                <a:solidFill>
                  <a:prstClr val="black"/>
                </a:solidFill>
                <a:latin typeface="Lato" panose="020F0502020204030203" pitchFamily="34" charset="0"/>
              </a:rPr>
              <a:t>3-day  Award Course + 4-day Certificate courses </a:t>
            </a:r>
          </a:p>
          <a:p>
            <a:pPr marL="214313" indent="-214313" defTabSz="685800">
              <a:buFont typeface="Arial" panose="020B0604020202020204" pitchFamily="34" charset="0"/>
              <a:buChar char="•"/>
            </a:pPr>
            <a:r>
              <a:rPr lang="en-GB" sz="1200" dirty="0">
                <a:solidFill>
                  <a:prstClr val="black"/>
                </a:solidFill>
                <a:latin typeface="Lato" panose="020F0502020204030203" pitchFamily="34" charset="0"/>
              </a:rPr>
              <a:t>F2F and Virtual</a:t>
            </a:r>
          </a:p>
          <a:p>
            <a:pPr marL="214313" indent="-214313" defTabSz="685800">
              <a:buFont typeface="Arial" panose="020B0604020202020204" pitchFamily="34" charset="0"/>
              <a:buChar char="•"/>
            </a:pPr>
            <a:endParaRPr lang="en-GB" sz="1350" dirty="0">
              <a:solidFill>
                <a:prstClr val="black"/>
              </a:solidFill>
              <a:latin typeface="Lato" panose="020F0502020204030203" pitchFamily="34" charset="0"/>
            </a:endParaRPr>
          </a:p>
          <a:p>
            <a:pPr defTabSz="685800"/>
            <a:endParaRPr lang="en-GB" sz="1350" dirty="0">
              <a:solidFill>
                <a:prstClr val="black"/>
              </a:solidFill>
              <a:latin typeface="Calibri" panose="020F0502020204030204"/>
            </a:endParaRPr>
          </a:p>
        </p:txBody>
      </p:sp>
      <p:sp>
        <p:nvSpPr>
          <p:cNvPr id="9" name="TextBox 8">
            <a:extLst>
              <a:ext uri="{FF2B5EF4-FFF2-40B4-BE49-F238E27FC236}">
                <a16:creationId xmlns:a16="http://schemas.microsoft.com/office/drawing/2014/main" id="{54CB5A4A-E5C0-2837-99CF-630881C6BABB}"/>
              </a:ext>
            </a:extLst>
          </p:cNvPr>
          <p:cNvSpPr txBox="1"/>
          <p:nvPr/>
        </p:nvSpPr>
        <p:spPr>
          <a:xfrm>
            <a:off x="506747" y="2205051"/>
            <a:ext cx="5810250" cy="323165"/>
          </a:xfrm>
          <a:prstGeom prst="rect">
            <a:avLst/>
          </a:prstGeom>
          <a:noFill/>
        </p:spPr>
        <p:txBody>
          <a:bodyPr wrap="square">
            <a:spAutoFit/>
          </a:bodyPr>
          <a:lstStyle/>
          <a:p>
            <a:pPr defTabSz="685800">
              <a:spcAft>
                <a:spcPts val="450"/>
              </a:spcAft>
            </a:pPr>
            <a:r>
              <a:rPr lang="en-GB" sz="1500" b="1" dirty="0">
                <a:solidFill>
                  <a:prstClr val="white"/>
                </a:solidFill>
                <a:latin typeface="Lato" panose="020F0502020204030203" pitchFamily="34" charset="0"/>
              </a:rPr>
              <a:t>Our CITB ILM offering </a:t>
            </a:r>
          </a:p>
        </p:txBody>
      </p:sp>
      <p:sp>
        <p:nvSpPr>
          <p:cNvPr id="11" name="TextBox 10">
            <a:extLst>
              <a:ext uri="{FF2B5EF4-FFF2-40B4-BE49-F238E27FC236}">
                <a16:creationId xmlns:a16="http://schemas.microsoft.com/office/drawing/2014/main" id="{3D061D5A-5A2B-77BA-54FF-E69F3313C13C}"/>
              </a:ext>
            </a:extLst>
          </p:cNvPr>
          <p:cNvSpPr txBox="1"/>
          <p:nvPr/>
        </p:nvSpPr>
        <p:spPr>
          <a:xfrm>
            <a:off x="506747" y="3608462"/>
            <a:ext cx="5810250" cy="323165"/>
          </a:xfrm>
          <a:prstGeom prst="rect">
            <a:avLst/>
          </a:prstGeom>
          <a:noFill/>
        </p:spPr>
        <p:txBody>
          <a:bodyPr wrap="square">
            <a:spAutoFit/>
          </a:bodyPr>
          <a:lstStyle/>
          <a:p>
            <a:pPr defTabSz="685800">
              <a:spcAft>
                <a:spcPts val="450"/>
              </a:spcAft>
            </a:pPr>
            <a:r>
              <a:rPr lang="en-GB" sz="1500" b="1" dirty="0">
                <a:solidFill>
                  <a:prstClr val="white"/>
                </a:solidFill>
                <a:latin typeface="Lato" panose="020F0502020204030203" pitchFamily="34" charset="0"/>
              </a:rPr>
              <a:t>What makes us different</a:t>
            </a:r>
          </a:p>
        </p:txBody>
      </p:sp>
      <p:sp>
        <p:nvSpPr>
          <p:cNvPr id="13" name="TextBox 12">
            <a:extLst>
              <a:ext uri="{FF2B5EF4-FFF2-40B4-BE49-F238E27FC236}">
                <a16:creationId xmlns:a16="http://schemas.microsoft.com/office/drawing/2014/main" id="{ABA1BCD8-A5EA-EE0C-DC23-E82B0968D1FD}"/>
              </a:ext>
            </a:extLst>
          </p:cNvPr>
          <p:cNvSpPr txBox="1"/>
          <p:nvPr/>
        </p:nvSpPr>
        <p:spPr>
          <a:xfrm>
            <a:off x="506747" y="678723"/>
            <a:ext cx="5810250" cy="323165"/>
          </a:xfrm>
          <a:prstGeom prst="rect">
            <a:avLst/>
          </a:prstGeom>
          <a:noFill/>
        </p:spPr>
        <p:txBody>
          <a:bodyPr wrap="square">
            <a:spAutoFit/>
          </a:bodyPr>
          <a:lstStyle/>
          <a:p>
            <a:pPr defTabSz="685800">
              <a:spcAft>
                <a:spcPts val="450"/>
              </a:spcAft>
            </a:pPr>
            <a:r>
              <a:rPr lang="en-GB" sz="1500" b="1" dirty="0">
                <a:solidFill>
                  <a:prstClr val="white"/>
                </a:solidFill>
                <a:latin typeface="Lato" panose="020F0502020204030203" pitchFamily="34" charset="0"/>
              </a:rPr>
              <a:t>Who we are</a:t>
            </a:r>
          </a:p>
        </p:txBody>
      </p:sp>
    </p:spTree>
    <p:extLst>
      <p:ext uri="{BB962C8B-B14F-4D97-AF65-F5344CB8AC3E}">
        <p14:creationId xmlns:p14="http://schemas.microsoft.com/office/powerpoint/2010/main" val="293927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nny Sullivan - Home – Leading supplier of Skilled &amp; Professional Labour  in the UK">
            <a:extLst>
              <a:ext uri="{FF2B5EF4-FFF2-40B4-BE49-F238E27FC236}">
                <a16:creationId xmlns:a16="http://schemas.microsoft.com/office/drawing/2014/main" id="{F87589DF-522B-6144-B9D0-6CB82201B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1259" y="757556"/>
            <a:ext cx="2687274" cy="26872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0506" y="3246498"/>
            <a:ext cx="9485011" cy="1897002"/>
          </a:xfrm>
          <a:prstGeom prst="rect">
            <a:avLst/>
          </a:prstGeom>
        </p:spPr>
      </p:pic>
      <p:pic>
        <p:nvPicPr>
          <p:cNvPr id="4" name="Picture 4"/>
          <p:cNvPicPr>
            <a:picLocks noChangeAspect="1"/>
          </p:cNvPicPr>
          <p:nvPr/>
        </p:nvPicPr>
        <p:blipFill>
          <a:blip r:embed="rId5"/>
          <a:srcRect/>
          <a:stretch>
            <a:fillRect/>
          </a:stretch>
        </p:blipFill>
        <p:spPr>
          <a:xfrm>
            <a:off x="7831760" y="4755230"/>
            <a:ext cx="1340816" cy="286593"/>
          </a:xfrm>
          <a:prstGeom prst="rect">
            <a:avLst/>
          </a:prstGeom>
        </p:spPr>
      </p:pic>
      <p:sp>
        <p:nvSpPr>
          <p:cNvPr id="5" name="TextBox 5"/>
          <p:cNvSpPr txBox="1"/>
          <p:nvPr/>
        </p:nvSpPr>
        <p:spPr>
          <a:xfrm>
            <a:off x="5085325" y="2562225"/>
            <a:ext cx="4763" cy="107402"/>
          </a:xfrm>
          <a:prstGeom prst="rect">
            <a:avLst/>
          </a:prstGeom>
        </p:spPr>
        <p:txBody>
          <a:bodyPr lIns="0" tIns="0" rIns="0" bIns="0" rtlCol="0" anchor="t">
            <a:spAutoFit/>
          </a:bodyPr>
          <a:lstStyle/>
          <a:p>
            <a:pPr algn="ctr" defTabSz="457200">
              <a:lnSpc>
                <a:spcPts val="840"/>
              </a:lnSpc>
              <a:spcBef>
                <a:spcPct val="0"/>
              </a:spcBef>
            </a:pPr>
            <a:endParaRPr sz="900" dirty="0">
              <a:solidFill>
                <a:prstClr val="black"/>
              </a:solidFill>
              <a:latin typeface="Calibri"/>
            </a:endParaRPr>
          </a:p>
        </p:txBody>
      </p:sp>
      <p:sp>
        <p:nvSpPr>
          <p:cNvPr id="6" name="TextBox 6"/>
          <p:cNvSpPr txBox="1"/>
          <p:nvPr/>
        </p:nvSpPr>
        <p:spPr>
          <a:xfrm>
            <a:off x="115467" y="695208"/>
            <a:ext cx="6000972" cy="3956852"/>
          </a:xfrm>
          <a:prstGeom prst="rect">
            <a:avLst/>
          </a:prstGeom>
        </p:spPr>
        <p:txBody>
          <a:bodyPr wrap="square" lIns="0" tIns="0" rIns="0" bIns="0" rtlCol="0" anchor="t">
            <a:spAutoFit/>
          </a:bodyPr>
          <a:lstStyle/>
          <a:p>
            <a:pPr marL="72000" lvl="1" defTabSz="457200">
              <a:lnSpc>
                <a:spcPts val="1400"/>
              </a:lnSpc>
            </a:pPr>
            <a:r>
              <a:rPr lang="en-US" sz="1100" dirty="0">
                <a:solidFill>
                  <a:srgbClr val="28503F"/>
                </a:solidFill>
                <a:latin typeface="Titillium Web Regular"/>
              </a:rPr>
              <a:t>At Danny Sullivan Group, we are a leading supplier of skills trades and labour to UK Infrastructure. Our decision to support the CITB Leadership and Management Fund reflects our recognition of the importance of effective leadership and management in the construction industry. It aligns with our goals of career development opportunities, employee empowerment, and industry improvement.</a:t>
            </a:r>
          </a:p>
          <a:p>
            <a:pPr marL="72000" lvl="1" defTabSz="457200">
              <a:lnSpc>
                <a:spcPts val="1400"/>
              </a:lnSpc>
            </a:pPr>
            <a:endParaRPr lang="en-US" sz="1100" dirty="0">
              <a:solidFill>
                <a:srgbClr val="28503F"/>
              </a:solidFill>
              <a:latin typeface="Titillium Web Regular"/>
            </a:endParaRPr>
          </a:p>
          <a:p>
            <a:pPr marL="72000" lvl="1" defTabSz="457200">
              <a:lnSpc>
                <a:spcPts val="1400"/>
              </a:lnSpc>
            </a:pPr>
            <a:r>
              <a:rPr lang="en-US" sz="1100" dirty="0">
                <a:solidFill>
                  <a:srgbClr val="28503F"/>
                </a:solidFill>
                <a:latin typeface="Titillium Web Regular"/>
              </a:rPr>
              <a:t>As a supplier to major Tier 1 customers nationwide, we are acutely aware of the skills challenges faced by the industry. The Leadership and Management commission offers us all a chance to collectively address this and embed better people leadership skills throughout our industry. We view these skills as of equal importance to formal Occupational Work Supervisor qualifications.</a:t>
            </a:r>
          </a:p>
          <a:p>
            <a:pPr marL="72000" lvl="1" defTabSz="457200">
              <a:lnSpc>
                <a:spcPts val="1400"/>
              </a:lnSpc>
            </a:pPr>
            <a:endParaRPr lang="en-US" sz="1100" dirty="0">
              <a:solidFill>
                <a:srgbClr val="28503F"/>
              </a:solidFill>
              <a:latin typeface="Titillium Web Regular"/>
            </a:endParaRPr>
          </a:p>
          <a:p>
            <a:pPr marL="72000" lvl="1" defTabSz="457200">
              <a:lnSpc>
                <a:spcPts val="1400"/>
              </a:lnSpc>
            </a:pPr>
            <a:r>
              <a:rPr lang="en-US" sz="1100" dirty="0">
                <a:solidFill>
                  <a:srgbClr val="28503F"/>
                </a:solidFill>
                <a:latin typeface="Titillium Web Regular"/>
              </a:rPr>
              <a:t>The support of the L&amp;M fund builds on DSG’s plans to support the industry with high quality training provision through our new division, the DSG Academy Ltd. </a:t>
            </a:r>
          </a:p>
          <a:p>
            <a:pPr marL="72000" lvl="1" defTabSz="457200">
              <a:lnSpc>
                <a:spcPts val="1400"/>
              </a:lnSpc>
            </a:pPr>
            <a:endParaRPr lang="en-US" sz="1100" dirty="0">
              <a:solidFill>
                <a:srgbClr val="28503F"/>
              </a:solidFill>
              <a:latin typeface="Titillium Web Regular"/>
            </a:endParaRPr>
          </a:p>
          <a:p>
            <a:pPr marL="72000" lvl="1" defTabSz="457200">
              <a:lnSpc>
                <a:spcPts val="1400"/>
              </a:lnSpc>
            </a:pPr>
            <a:r>
              <a:rPr lang="en-US" sz="1100" dirty="0">
                <a:solidFill>
                  <a:srgbClr val="28503F"/>
                </a:solidFill>
                <a:latin typeface="Titillium Web Regular"/>
              </a:rPr>
              <a:t>Our courses are run online, with various modules taking place over the month, meaning you can complete in as short or long a time as needed. This method of delivery means employers benefit from a flexible approach that ensures all learners progress and complete.</a:t>
            </a:r>
          </a:p>
          <a:p>
            <a:pPr marL="72000" lvl="1" defTabSz="457200">
              <a:lnSpc>
                <a:spcPts val="1400"/>
              </a:lnSpc>
            </a:pPr>
            <a:endParaRPr lang="en-US" sz="1100" dirty="0">
              <a:solidFill>
                <a:srgbClr val="28503F"/>
              </a:solidFill>
              <a:latin typeface="Titillium Web Regular"/>
            </a:endParaRPr>
          </a:p>
          <a:p>
            <a:pPr marL="72000" lvl="1" defTabSz="457200">
              <a:lnSpc>
                <a:spcPts val="1400"/>
              </a:lnSpc>
            </a:pPr>
            <a:r>
              <a:rPr lang="en-US" sz="1100" dirty="0">
                <a:solidFill>
                  <a:srgbClr val="28503F"/>
                </a:solidFill>
                <a:latin typeface="Titillium Web Regular"/>
              </a:rPr>
              <a:t>Each delegate will have a dedicated tutor and mentor that they can lean on in between sessions when working through their coursework. The portfolio of questions that form the assessment will focus on reflective learning, incorporating both theory and evidence based of their current roles in the workplace.</a:t>
            </a:r>
          </a:p>
          <a:p>
            <a:pPr marL="118745" lvl="1" defTabSz="457200">
              <a:lnSpc>
                <a:spcPts val="1540"/>
              </a:lnSpc>
            </a:pPr>
            <a:endParaRPr lang="en-US" sz="1100" dirty="0">
              <a:solidFill>
                <a:srgbClr val="28503F"/>
              </a:solidFill>
              <a:latin typeface="Titillium Web Regular"/>
            </a:endParaRPr>
          </a:p>
        </p:txBody>
      </p:sp>
      <p:sp>
        <p:nvSpPr>
          <p:cNvPr id="7" name="TextBox 7"/>
          <p:cNvSpPr txBox="1"/>
          <p:nvPr/>
        </p:nvSpPr>
        <p:spPr>
          <a:xfrm>
            <a:off x="499038" y="118877"/>
            <a:ext cx="8624888" cy="431849"/>
          </a:xfrm>
          <a:prstGeom prst="rect">
            <a:avLst/>
          </a:prstGeom>
        </p:spPr>
        <p:txBody>
          <a:bodyPr wrap="square" lIns="0" tIns="0" rIns="0" bIns="0" rtlCol="0" anchor="t">
            <a:spAutoFit/>
          </a:bodyPr>
          <a:lstStyle/>
          <a:p>
            <a:pPr defTabSz="457200">
              <a:lnSpc>
                <a:spcPts val="3465"/>
              </a:lnSpc>
            </a:pPr>
            <a:r>
              <a:rPr lang="en-US" sz="2475" dirty="0">
                <a:solidFill>
                  <a:srgbClr val="28503F"/>
                </a:solidFill>
                <a:latin typeface="Titillium Web Bold"/>
              </a:rPr>
              <a:t>Danny Sullivan Group</a:t>
            </a:r>
          </a:p>
        </p:txBody>
      </p:sp>
    </p:spTree>
    <p:extLst>
      <p:ext uri="{BB962C8B-B14F-4D97-AF65-F5344CB8AC3E}">
        <p14:creationId xmlns:p14="http://schemas.microsoft.com/office/powerpoint/2010/main" val="3501045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FA7CBA-A388-7792-0C25-5C5D81985887}"/>
              </a:ext>
            </a:extLst>
          </p:cNvPr>
          <p:cNvSpPr>
            <a:spLocks noGrp="1"/>
          </p:cNvSpPr>
          <p:nvPr>
            <p:ph type="sldNum" sz="quarter" idx="12"/>
          </p:nvPr>
        </p:nvSpPr>
        <p:spPr/>
        <p:txBody>
          <a:bodyPr/>
          <a:lstStyle/>
          <a:p>
            <a:fld id="{E3813BF9-5145-4417-B95D-FA8627973885}" type="slidenum">
              <a:rPr lang="en-US" smtClean="0"/>
              <a:pPr/>
              <a:t>9</a:t>
            </a:fld>
            <a:endParaRPr lang="en-US" dirty="0"/>
          </a:p>
        </p:txBody>
      </p:sp>
      <p:sp>
        <p:nvSpPr>
          <p:cNvPr id="3" name="Title 2">
            <a:extLst>
              <a:ext uri="{FF2B5EF4-FFF2-40B4-BE49-F238E27FC236}">
                <a16:creationId xmlns:a16="http://schemas.microsoft.com/office/drawing/2014/main" id="{5D6ECF80-54E3-9CF9-1EE5-F8263D11592C}"/>
              </a:ext>
            </a:extLst>
          </p:cNvPr>
          <p:cNvSpPr>
            <a:spLocks noGrp="1"/>
          </p:cNvSpPr>
          <p:nvPr>
            <p:ph type="ctrTitle"/>
          </p:nvPr>
        </p:nvSpPr>
        <p:spPr>
          <a:xfrm>
            <a:off x="244908" y="176346"/>
            <a:ext cx="5145207" cy="708422"/>
          </a:xfrm>
        </p:spPr>
        <p:txBody>
          <a:bodyPr/>
          <a:lstStyle/>
          <a:p>
            <a:r>
              <a:rPr lang="en-GB" dirty="0">
                <a:latin typeface="+mn-lt"/>
              </a:rPr>
              <a:t>The OM Group</a:t>
            </a:r>
          </a:p>
        </p:txBody>
      </p:sp>
      <p:graphicFrame>
        <p:nvGraphicFramePr>
          <p:cNvPr id="5" name="Diagram 4">
            <a:extLst>
              <a:ext uri="{FF2B5EF4-FFF2-40B4-BE49-F238E27FC236}">
                <a16:creationId xmlns:a16="http://schemas.microsoft.com/office/drawing/2014/main" id="{1AFF5FCA-9CEB-3D20-AE4F-872BAC46ABD9}"/>
              </a:ext>
            </a:extLst>
          </p:cNvPr>
          <p:cNvGraphicFramePr/>
          <p:nvPr>
            <p:extLst>
              <p:ext uri="{D42A27DB-BD31-4B8C-83A1-F6EECF244321}">
                <p14:modId xmlns:p14="http://schemas.microsoft.com/office/powerpoint/2010/main" val="2973164176"/>
              </p:ext>
            </p:extLst>
          </p:nvPr>
        </p:nvGraphicFramePr>
        <p:xfrm>
          <a:off x="348018" y="913026"/>
          <a:ext cx="5449467" cy="3699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4C1A67B-4466-9166-1844-D6C71E484BA8}"/>
              </a:ext>
            </a:extLst>
          </p:cNvPr>
          <p:cNvSpPr txBox="1"/>
          <p:nvPr/>
        </p:nvSpPr>
        <p:spPr>
          <a:xfrm>
            <a:off x="6109910" y="414779"/>
            <a:ext cx="2789182" cy="4968027"/>
          </a:xfrm>
          <a:prstGeom prst="rect">
            <a:avLst/>
          </a:prstGeom>
          <a:noFill/>
        </p:spPr>
        <p:txBody>
          <a:bodyPr wrap="square" rtlCol="0">
            <a:spAutoFit/>
          </a:bodyPr>
          <a:lstStyle/>
          <a:p>
            <a:r>
              <a:rPr lang="en-GB" sz="1400" b="1" kern="0" dirty="0">
                <a:solidFill>
                  <a:schemeClr val="accent4">
                    <a:lumMod val="50000"/>
                  </a:schemeClr>
                </a:solidFill>
                <a:latin typeface="+mn-lt"/>
                <a:ea typeface="Times New Roman" panose="02020603050405020304" pitchFamily="18" charset="0"/>
                <a:cs typeface="Times New Roman" panose="02020603050405020304" pitchFamily="18" charset="0"/>
              </a:rPr>
              <a:t>The OM Group is a multi-disciplinary consultancy and training company, established in 2008, driven by our goal to serve the construction sector. </a:t>
            </a:r>
            <a:endParaRPr lang="en-GB" sz="1400" b="1" kern="100" dirty="0">
              <a:solidFill>
                <a:schemeClr val="accent4">
                  <a:lumMod val="50000"/>
                </a:schemeClr>
              </a:solidFill>
              <a:latin typeface="+mn-lt"/>
              <a:ea typeface="Calibri" panose="020F0502020204030204" pitchFamily="34" charset="0"/>
              <a:cs typeface="Times New Roman" panose="02020603050405020304" pitchFamily="18" charset="0"/>
            </a:endParaRPr>
          </a:p>
          <a:p>
            <a:endParaRPr lang="en-GB" sz="1400" dirty="0">
              <a:latin typeface="+mn-lt"/>
            </a:endParaRPr>
          </a:p>
          <a:p>
            <a:r>
              <a:rPr lang="en-GB" sz="1400" b="1" kern="0" dirty="0">
                <a:solidFill>
                  <a:schemeClr val="accent4">
                    <a:lumMod val="50000"/>
                  </a:schemeClr>
                </a:solidFill>
                <a:latin typeface="+mn-lt"/>
                <a:ea typeface="Times New Roman" panose="02020603050405020304" pitchFamily="18" charset="0"/>
              </a:rPr>
              <a:t>Our core mission: To be the energy of change within the construction industry.</a:t>
            </a:r>
          </a:p>
          <a:p>
            <a:pPr algn="ctr"/>
            <a:endParaRPr lang="en-GB" sz="1400" b="1" kern="0" dirty="0">
              <a:solidFill>
                <a:schemeClr val="accent4">
                  <a:lumMod val="50000"/>
                </a:schemeClr>
              </a:solidFill>
              <a:ea typeface="Times New Roman" panose="02020603050405020304" pitchFamily="18" charset="0"/>
            </a:endParaRPr>
          </a:p>
          <a:p>
            <a:pPr algn="ctr">
              <a:lnSpc>
                <a:spcPct val="107000"/>
              </a:lnSpc>
              <a:spcAft>
                <a:spcPts val="600"/>
              </a:spcAft>
            </a:pPr>
            <a:r>
              <a:rPr lang="en-GB" sz="1400" b="1" u="sng" kern="100" dirty="0">
                <a:latin typeface="+mn-lt"/>
                <a:ea typeface="Calibri" panose="020F0502020204030204" pitchFamily="34" charset="0"/>
                <a:cs typeface="Times New Roman" panose="02020603050405020304" pitchFamily="18" charset="0"/>
              </a:rPr>
              <a:t>Value Added Items</a:t>
            </a:r>
          </a:p>
          <a:p>
            <a:pPr algn="ctr">
              <a:lnSpc>
                <a:spcPct val="107000"/>
              </a:lnSpc>
              <a:spcAft>
                <a:spcPts val="600"/>
              </a:spcAft>
            </a:pPr>
            <a:r>
              <a:rPr lang="en-GB" sz="1400" kern="100" dirty="0">
                <a:latin typeface="+mn-lt"/>
                <a:ea typeface="Calibri" panose="020F0502020204030204" pitchFamily="34" charset="0"/>
                <a:cs typeface="Times New Roman" panose="02020603050405020304" pitchFamily="18" charset="0"/>
              </a:rPr>
              <a:t>Access to a dedicated Training Team</a:t>
            </a:r>
          </a:p>
          <a:p>
            <a:pPr algn="ctr">
              <a:lnSpc>
                <a:spcPct val="107000"/>
              </a:lnSpc>
              <a:spcAft>
                <a:spcPts val="600"/>
              </a:spcAft>
            </a:pPr>
            <a:r>
              <a:rPr lang="en-GB" sz="1400" kern="100" dirty="0">
                <a:latin typeface="+mn-lt"/>
                <a:ea typeface="Calibri" panose="020F0502020204030204" pitchFamily="34" charset="0"/>
                <a:cs typeface="Times New Roman" panose="02020603050405020304" pitchFamily="18" charset="0"/>
              </a:rPr>
              <a:t>Access to ILM Learning Assistant </a:t>
            </a:r>
          </a:p>
          <a:p>
            <a:pPr algn="ctr">
              <a:lnSpc>
                <a:spcPct val="107000"/>
              </a:lnSpc>
              <a:spcAft>
                <a:spcPts val="600"/>
              </a:spcAft>
            </a:pPr>
            <a:r>
              <a:rPr lang="en-GB" sz="1400" kern="100" dirty="0">
                <a:latin typeface="+mn-lt"/>
                <a:ea typeface="Calibri" panose="020F0502020204030204" pitchFamily="34" charset="0"/>
                <a:cs typeface="Times New Roman" panose="02020603050405020304" pitchFamily="18" charset="0"/>
              </a:rPr>
              <a:t>A Project Management template pack </a:t>
            </a:r>
          </a:p>
          <a:p>
            <a:pPr algn="ctr">
              <a:lnSpc>
                <a:spcPct val="107000"/>
              </a:lnSpc>
              <a:spcAft>
                <a:spcPts val="600"/>
              </a:spcAft>
            </a:pPr>
            <a:r>
              <a:rPr lang="en-GB" sz="1400" kern="100" dirty="0">
                <a:latin typeface="+mn-lt"/>
                <a:ea typeface="Calibri" panose="020F0502020204030204" pitchFamily="34" charset="0"/>
                <a:cs typeface="Times New Roman" panose="02020603050405020304" pitchFamily="18" charset="0"/>
              </a:rPr>
              <a:t>Unlimited access to The Construction Helpline for 12 months</a:t>
            </a:r>
          </a:p>
          <a:p>
            <a:pPr algn="ctr"/>
            <a:endParaRPr lang="en-GB" sz="1400" b="1" kern="0" dirty="0">
              <a:solidFill>
                <a:schemeClr val="accent4">
                  <a:lumMod val="50000"/>
                </a:schemeClr>
              </a:solidFill>
              <a:latin typeface="+mn-lt"/>
              <a:ea typeface="Times New Roman" panose="02020603050405020304" pitchFamily="18" charset="0"/>
            </a:endParaRPr>
          </a:p>
          <a:p>
            <a:endParaRPr lang="en-GB" dirty="0"/>
          </a:p>
        </p:txBody>
      </p:sp>
      <p:pic>
        <p:nvPicPr>
          <p:cNvPr id="7" name="Picture Placeholder 26" descr="Logo&#10;&#10;Description automatically generated">
            <a:extLst>
              <a:ext uri="{FF2B5EF4-FFF2-40B4-BE49-F238E27FC236}">
                <a16:creationId xmlns:a16="http://schemas.microsoft.com/office/drawing/2014/main" id="{C68DC431-C23D-05EA-4F21-D09D803A4F3F}"/>
              </a:ext>
            </a:extLst>
          </p:cNvPr>
          <p:cNvPicPr>
            <a:picLocks noChangeAspect="1"/>
          </p:cNvPicPr>
          <p:nvPr/>
        </p:nvPicPr>
        <p:blipFill>
          <a:blip r:embed="rId7">
            <a:extLst>
              <a:ext uri="{28A0092B-C50C-407E-A947-70E740481C1C}">
                <a14:useLocalDpi xmlns:a14="http://schemas.microsoft.com/office/drawing/2010/main" val="0"/>
              </a:ext>
            </a:extLst>
          </a:blip>
          <a:srcRect t="3135" b="3135"/>
          <a:stretch>
            <a:fillRect/>
          </a:stretch>
        </p:blipFill>
        <p:spPr>
          <a:xfrm>
            <a:off x="8108192" y="97279"/>
            <a:ext cx="865637" cy="486921"/>
          </a:xfrm>
          <a:prstGeom prst="rect">
            <a:avLst/>
          </a:prstGeom>
        </p:spPr>
      </p:pic>
    </p:spTree>
    <p:extLst>
      <p:ext uri="{BB962C8B-B14F-4D97-AF65-F5344CB8AC3E}">
        <p14:creationId xmlns:p14="http://schemas.microsoft.com/office/powerpoint/2010/main" val="3099500031"/>
      </p:ext>
    </p:extLst>
  </p:cSld>
  <p:clrMapOvr>
    <a:masterClrMapping/>
  </p:clrMapOvr>
</p:sld>
</file>

<file path=ppt/theme/theme1.xml><?xml version="1.0" encoding="utf-8"?>
<a:theme xmlns:a="http://schemas.openxmlformats.org/drawingml/2006/main" name="Covers">
  <a:themeElements>
    <a:clrScheme name="CITB - PowerPoint">
      <a:dk1>
        <a:srgbClr val="4D5D68"/>
      </a:dk1>
      <a:lt1>
        <a:srgbClr val="FFFFFF"/>
      </a:lt1>
      <a:dk2>
        <a:srgbClr val="B5BFC8"/>
      </a:dk2>
      <a:lt2>
        <a:srgbClr val="F7F3ED"/>
      </a:lt2>
      <a:accent1>
        <a:srgbClr val="00A4C0"/>
      </a:accent1>
      <a:accent2>
        <a:srgbClr val="B1006D"/>
      </a:accent2>
      <a:accent3>
        <a:srgbClr val="00B1EB"/>
      </a:accent3>
      <a:accent4>
        <a:srgbClr val="6561A8"/>
      </a:accent4>
      <a:accent5>
        <a:srgbClr val="F6A700"/>
      </a:accent5>
      <a:accent6>
        <a:srgbClr val="7F8D99"/>
      </a:accent6>
      <a:hlink>
        <a:srgbClr val="002C6D"/>
      </a:hlink>
      <a:folHlink>
        <a:srgbClr val="00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ITB_Presentation_Resources.pptx  -  Read-Only" id="{11EBDB13-DA2E-49E4-80AD-65F616D503BF}" vid="{15A49967-154F-4AFD-8B13-422B6189DD41}"/>
    </a:ext>
  </a:extLst>
</a:theme>
</file>

<file path=ppt/theme/theme2.xml><?xml version="1.0" encoding="utf-8"?>
<a:theme xmlns:a="http://schemas.openxmlformats.org/drawingml/2006/main" name="Main Slides">
  <a:themeElements>
    <a:clrScheme name="Custom 3">
      <a:dk1>
        <a:srgbClr val="4D5D68"/>
      </a:dk1>
      <a:lt1>
        <a:srgbClr val="FFFFFF"/>
      </a:lt1>
      <a:dk2>
        <a:srgbClr val="B5BFC8"/>
      </a:dk2>
      <a:lt2>
        <a:srgbClr val="F7F3ED"/>
      </a:lt2>
      <a:accent1>
        <a:srgbClr val="00A4C0"/>
      </a:accent1>
      <a:accent2>
        <a:srgbClr val="B1006D"/>
      </a:accent2>
      <a:accent3>
        <a:srgbClr val="00B1EB"/>
      </a:accent3>
      <a:accent4>
        <a:srgbClr val="6561A8"/>
      </a:accent4>
      <a:accent5>
        <a:srgbClr val="F6A700"/>
      </a:accent5>
      <a:accent6>
        <a:srgbClr val="9F915E"/>
      </a:accent6>
      <a:hlink>
        <a:srgbClr val="002C6D"/>
      </a:hlink>
      <a:folHlink>
        <a:srgbClr val="00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B_Presentation_Resources.pptx  -  Read-Only" id="{11EBDB13-DA2E-49E4-80AD-65F616D503BF}" vid="{765B0193-17BD-4BA7-AE46-8BA1C898DC0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C7082F32EA8448B07F3362EE135BDF" ma:contentTypeVersion="3" ma:contentTypeDescription="Create a new document." ma:contentTypeScope="" ma:versionID="63e01adcf03755cacca883c52f8eb59e">
  <xsd:schema xmlns:xsd="http://www.w3.org/2001/XMLSchema" xmlns:xs="http://www.w3.org/2001/XMLSchema" xmlns:p="http://schemas.microsoft.com/office/2006/metadata/properties" xmlns:ns2="17fecacf-00a9-4c03-8ee4-0825b3f84f7a" targetNamespace="http://schemas.microsoft.com/office/2006/metadata/properties" ma:root="true" ma:fieldsID="a55b475a9451c6d95c5c01b1593668cc" ns2:_="">
    <xsd:import namespace="17fecacf-00a9-4c03-8ee4-0825b3f84f7a"/>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fecacf-00a9-4c03-8ee4-0825b3f84f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0CF0A5-A0E3-450B-9530-13E93F347F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fecacf-00a9-4c03-8ee4-0825b3f84f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CEDE9F-66AC-42C4-AB13-16C195FF42E6}">
  <ds:schemaRefs>
    <ds:schemaRef ds:uri="http://schemas.microsoft.com/sharepoint/v3/contenttype/forms"/>
  </ds:schemaRefs>
</ds:datastoreItem>
</file>

<file path=customXml/itemProps3.xml><?xml version="1.0" encoding="utf-8"?>
<ds:datastoreItem xmlns:ds="http://schemas.openxmlformats.org/officeDocument/2006/customXml" ds:itemID="{ADA2F698-BDB2-424E-A635-CC7BDC794132}">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17fecacf-00a9-4c03-8ee4-0825b3f84f7a"/>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CITB_Presentation_Resources</Template>
  <TotalTime>3181</TotalTime>
  <Words>1972</Words>
  <Application>Microsoft Office PowerPoint</Application>
  <PresentationFormat>On-screen Show (16:9)</PresentationFormat>
  <Paragraphs>148</Paragraphs>
  <Slides>13</Slides>
  <Notes>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13</vt:i4>
      </vt:variant>
    </vt:vector>
  </HeadingPairs>
  <TitlesOfParts>
    <vt:vector size="28" baseType="lpstr">
      <vt:lpstr>Arial</vt:lpstr>
      <vt:lpstr>Avenir Light</vt:lpstr>
      <vt:lpstr>Calibri</vt:lpstr>
      <vt:lpstr>Calibri Light</vt:lpstr>
      <vt:lpstr>Lato</vt:lpstr>
      <vt:lpstr>Segoe UI</vt:lpstr>
      <vt:lpstr>Times New Roman</vt:lpstr>
      <vt:lpstr>Titillium Web</vt:lpstr>
      <vt:lpstr>Titillium Web Bold</vt:lpstr>
      <vt:lpstr>Titillium Web Regular</vt:lpstr>
      <vt:lpstr>Wingdings</vt:lpstr>
      <vt:lpstr>Covers</vt:lpstr>
      <vt:lpstr>Main Slides</vt:lpstr>
      <vt:lpstr>office theme</vt:lpstr>
      <vt:lpstr>1_Office Theme</vt:lpstr>
      <vt:lpstr>Are you part of the Leadership and Management in construction movement?</vt:lpstr>
      <vt:lpstr>Agenda</vt:lpstr>
      <vt:lpstr>Construction Leadership &amp; Management Overview</vt:lpstr>
      <vt:lpstr>CITB Commission</vt:lpstr>
      <vt:lpstr>Who is the qualification for?</vt:lpstr>
      <vt:lpstr>Commission Eligibility</vt:lpstr>
      <vt:lpstr>PowerPoint Presentation</vt:lpstr>
      <vt:lpstr>PowerPoint Presentation</vt:lpstr>
      <vt:lpstr>The OM Group</vt:lpstr>
      <vt:lpstr>PowerPoint Presentation</vt:lpstr>
      <vt:lpstr>PowerPoint Presentation</vt:lpstr>
      <vt:lpstr>Access to Training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England Construction Opportunities Supporting Individuals into Sustained Employment within the Construction Industry</dc:title>
  <dc:creator>Cheryl Morgan</dc:creator>
  <cp:lastModifiedBy>Veronique Durand</cp:lastModifiedBy>
  <cp:revision>139</cp:revision>
  <dcterms:created xsi:type="dcterms:W3CDTF">2022-03-31T15:54:44Z</dcterms:created>
  <dcterms:modified xsi:type="dcterms:W3CDTF">2023-06-05T15:43:10Z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0x01010053C7082F32EA8448B07F3362EE135BDF</vt:lpwstr>
  </property>
  <property fmtid="{D5CDD505-2E9C-101B-9397-08002B2CF9AE}" pid="3" name="_dlc_DocIdItemGuid">
    <vt:lpwstr>ab1ab913-1738-4272-9307-bc720f80d8a0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