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688" r:id="rId6"/>
  </p:sldMasterIdLst>
  <p:notesMasterIdLst>
    <p:notesMasterId r:id="rId20"/>
  </p:notesMasterIdLst>
  <p:handoutMasterIdLst>
    <p:handoutMasterId r:id="rId21"/>
  </p:handoutMasterIdLst>
  <p:sldIdLst>
    <p:sldId id="332" r:id="rId7"/>
    <p:sldId id="285" r:id="rId8"/>
    <p:sldId id="289" r:id="rId9"/>
    <p:sldId id="333" r:id="rId10"/>
    <p:sldId id="312" r:id="rId11"/>
    <p:sldId id="291" r:id="rId12"/>
    <p:sldId id="359" r:id="rId13"/>
    <p:sldId id="334" r:id="rId14"/>
    <p:sldId id="335" r:id="rId15"/>
    <p:sldId id="336" r:id="rId16"/>
    <p:sldId id="360" r:id="rId17"/>
    <p:sldId id="358" r:id="rId18"/>
    <p:sldId id="29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8D99"/>
    <a:srgbClr val="B1006E"/>
    <a:srgbClr val="F6A800"/>
    <a:srgbClr val="F7F4ED"/>
    <a:srgbClr val="002D62"/>
    <a:srgbClr val="4D5D68"/>
    <a:srgbClr val="00A5C0"/>
    <a:srgbClr val="00B1EB"/>
    <a:srgbClr val="B100C6"/>
    <a:srgbClr val="656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1673E-7698-4D48-9FB1-96153E85A36C}" v="8" dt="2024-01-05T16:04:37.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05"/>
  </p:normalViewPr>
  <p:slideViewPr>
    <p:cSldViewPr snapToGrid="0" snapToObjects="1" showGuides="1">
      <p:cViewPr varScale="1">
        <p:scale>
          <a:sx n="146" d="100"/>
          <a:sy n="146" d="100"/>
        </p:scale>
        <p:origin x="630" y="114"/>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1" d="100"/>
          <a:sy n="141" d="100"/>
        </p:scale>
        <p:origin x="204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4"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Durand" userId="69bda40a-de6f-4959-99dc-188f3e13fd53" providerId="ADAL" clId="{90A1673E-7698-4D48-9FB1-96153E85A36C}"/>
    <pc:docChg chg="undo redo custSel addSld delSld modSld">
      <pc:chgData name="Veronique Durand" userId="69bda40a-de6f-4959-99dc-188f3e13fd53" providerId="ADAL" clId="{90A1673E-7698-4D48-9FB1-96153E85A36C}" dt="2024-01-05T16:07:11.002" v="1216" actId="1076"/>
      <pc:docMkLst>
        <pc:docMk/>
      </pc:docMkLst>
      <pc:sldChg chg="modSp mod">
        <pc:chgData name="Veronique Durand" userId="69bda40a-de6f-4959-99dc-188f3e13fd53" providerId="ADAL" clId="{90A1673E-7698-4D48-9FB1-96153E85A36C}" dt="2024-01-05T15:59:29.117" v="1178" actId="2711"/>
        <pc:sldMkLst>
          <pc:docMk/>
          <pc:sldMk cId="1078292505" sldId="285"/>
        </pc:sldMkLst>
        <pc:spChg chg="mod">
          <ac:chgData name="Veronique Durand" userId="69bda40a-de6f-4959-99dc-188f3e13fd53" providerId="ADAL" clId="{90A1673E-7698-4D48-9FB1-96153E85A36C}" dt="2024-01-05T15:59:29.117" v="1178" actId="2711"/>
          <ac:spMkLst>
            <pc:docMk/>
            <pc:sldMk cId="1078292505" sldId="285"/>
            <ac:spMk id="3" creationId="{00000000-0000-0000-0000-000000000000}"/>
          </ac:spMkLst>
        </pc:spChg>
      </pc:sldChg>
      <pc:sldChg chg="modSp mod">
        <pc:chgData name="Veronique Durand" userId="69bda40a-de6f-4959-99dc-188f3e13fd53" providerId="ADAL" clId="{90A1673E-7698-4D48-9FB1-96153E85A36C}" dt="2024-01-05T15:59:49.749" v="1180" actId="14100"/>
        <pc:sldMkLst>
          <pc:docMk/>
          <pc:sldMk cId="1853119900" sldId="289"/>
        </pc:sldMkLst>
        <pc:spChg chg="mod">
          <ac:chgData name="Veronique Durand" userId="69bda40a-de6f-4959-99dc-188f3e13fd53" providerId="ADAL" clId="{90A1673E-7698-4D48-9FB1-96153E85A36C}" dt="2024-01-05T15:59:49.749" v="1180" actId="14100"/>
          <ac:spMkLst>
            <pc:docMk/>
            <pc:sldMk cId="1853119900" sldId="289"/>
            <ac:spMk id="2" creationId="{00000000-0000-0000-0000-000000000000}"/>
          </ac:spMkLst>
        </pc:spChg>
        <pc:spChg chg="mod">
          <ac:chgData name="Veronique Durand" userId="69bda40a-de6f-4959-99dc-188f3e13fd53" providerId="ADAL" clId="{90A1673E-7698-4D48-9FB1-96153E85A36C}" dt="2024-01-02T14:54:57.506" v="7" actId="20577"/>
          <ac:spMkLst>
            <pc:docMk/>
            <pc:sldMk cId="1853119900" sldId="289"/>
            <ac:spMk id="3" creationId="{00000000-0000-0000-0000-000000000000}"/>
          </ac:spMkLst>
        </pc:spChg>
      </pc:sldChg>
      <pc:sldChg chg="modSp mod">
        <pc:chgData name="Veronique Durand" userId="69bda40a-de6f-4959-99dc-188f3e13fd53" providerId="ADAL" clId="{90A1673E-7698-4D48-9FB1-96153E85A36C}" dt="2024-01-05T16:02:31.439" v="1196" actId="2711"/>
        <pc:sldMkLst>
          <pc:docMk/>
          <pc:sldMk cId="1479350000" sldId="291"/>
        </pc:sldMkLst>
        <pc:spChg chg="mod">
          <ac:chgData name="Veronique Durand" userId="69bda40a-de6f-4959-99dc-188f3e13fd53" providerId="ADAL" clId="{90A1673E-7698-4D48-9FB1-96153E85A36C}" dt="2024-01-02T16:10:24.029" v="318" actId="20577"/>
          <ac:spMkLst>
            <pc:docMk/>
            <pc:sldMk cId="1479350000" sldId="291"/>
            <ac:spMk id="5" creationId="{00000000-0000-0000-0000-000000000000}"/>
          </ac:spMkLst>
        </pc:spChg>
        <pc:spChg chg="mod">
          <ac:chgData name="Veronique Durand" userId="69bda40a-de6f-4959-99dc-188f3e13fd53" providerId="ADAL" clId="{90A1673E-7698-4D48-9FB1-96153E85A36C}" dt="2024-01-05T16:02:31.439" v="1196" actId="2711"/>
          <ac:spMkLst>
            <pc:docMk/>
            <pc:sldMk cId="1479350000" sldId="291"/>
            <ac:spMk id="6" creationId="{00000000-0000-0000-0000-000000000000}"/>
          </ac:spMkLst>
        </pc:spChg>
      </pc:sldChg>
      <pc:sldChg chg="modSp del mod">
        <pc:chgData name="Veronique Durand" userId="69bda40a-de6f-4959-99dc-188f3e13fd53" providerId="ADAL" clId="{90A1673E-7698-4D48-9FB1-96153E85A36C}" dt="2024-01-02T16:20:58.265" v="462" actId="47"/>
        <pc:sldMkLst>
          <pc:docMk/>
          <pc:sldMk cId="2032512419" sldId="292"/>
        </pc:sldMkLst>
        <pc:spChg chg="mod">
          <ac:chgData name="Veronique Durand" userId="69bda40a-de6f-4959-99dc-188f3e13fd53" providerId="ADAL" clId="{90A1673E-7698-4D48-9FB1-96153E85A36C}" dt="2024-01-02T16:18:30.216" v="404" actId="20577"/>
          <ac:spMkLst>
            <pc:docMk/>
            <pc:sldMk cId="2032512419" sldId="292"/>
            <ac:spMk id="5" creationId="{00000000-0000-0000-0000-000000000000}"/>
          </ac:spMkLst>
        </pc:spChg>
      </pc:sldChg>
      <pc:sldChg chg="addSp delSp modSp mod">
        <pc:chgData name="Veronique Durand" userId="69bda40a-de6f-4959-99dc-188f3e13fd53" providerId="ADAL" clId="{90A1673E-7698-4D48-9FB1-96153E85A36C}" dt="2024-01-02T16:31:15.056" v="684" actId="1076"/>
        <pc:sldMkLst>
          <pc:docMk/>
          <pc:sldMk cId="413853304" sldId="293"/>
        </pc:sldMkLst>
        <pc:spChg chg="add mod">
          <ac:chgData name="Veronique Durand" userId="69bda40a-de6f-4959-99dc-188f3e13fd53" providerId="ADAL" clId="{90A1673E-7698-4D48-9FB1-96153E85A36C}" dt="2024-01-02T16:31:15.056" v="684" actId="1076"/>
          <ac:spMkLst>
            <pc:docMk/>
            <pc:sldMk cId="413853304" sldId="293"/>
            <ac:spMk id="2" creationId="{F94BDB43-B68C-7BD3-2E06-C41D09EDFB9C}"/>
          </ac:spMkLst>
        </pc:spChg>
        <pc:spChg chg="del">
          <ac:chgData name="Veronique Durand" userId="69bda40a-de6f-4959-99dc-188f3e13fd53" providerId="ADAL" clId="{90A1673E-7698-4D48-9FB1-96153E85A36C}" dt="2024-01-02T16:23:11.093" v="582" actId="478"/>
          <ac:spMkLst>
            <pc:docMk/>
            <pc:sldMk cId="413853304" sldId="293"/>
            <ac:spMk id="5" creationId="{00000000-0000-0000-0000-000000000000}"/>
          </ac:spMkLst>
        </pc:spChg>
        <pc:spChg chg="mod">
          <ac:chgData name="Veronique Durand" userId="69bda40a-de6f-4959-99dc-188f3e13fd53" providerId="ADAL" clId="{90A1673E-7698-4D48-9FB1-96153E85A36C}" dt="2024-01-02T16:22:57.816" v="581" actId="108"/>
          <ac:spMkLst>
            <pc:docMk/>
            <pc:sldMk cId="413853304" sldId="293"/>
            <ac:spMk id="9" creationId="{00000000-0000-0000-0000-000000000000}"/>
          </ac:spMkLst>
        </pc:spChg>
      </pc:sldChg>
      <pc:sldChg chg="add del">
        <pc:chgData name="Veronique Durand" userId="69bda40a-de6f-4959-99dc-188f3e13fd53" providerId="ADAL" clId="{90A1673E-7698-4D48-9FB1-96153E85A36C}" dt="2024-01-02T16:21:32.431" v="511" actId="47"/>
        <pc:sldMkLst>
          <pc:docMk/>
          <pc:sldMk cId="994703330" sldId="294"/>
        </pc:sldMkLst>
      </pc:sldChg>
      <pc:sldChg chg="modSp mod">
        <pc:chgData name="Veronique Durand" userId="69bda40a-de6f-4959-99dc-188f3e13fd53" providerId="ADAL" clId="{90A1673E-7698-4D48-9FB1-96153E85A36C}" dt="2024-01-05T16:01:36.691" v="1195" actId="2711"/>
        <pc:sldMkLst>
          <pc:docMk/>
          <pc:sldMk cId="1551658626" sldId="312"/>
        </pc:sldMkLst>
        <pc:spChg chg="mod">
          <ac:chgData name="Veronique Durand" userId="69bda40a-de6f-4959-99dc-188f3e13fd53" providerId="ADAL" clId="{90A1673E-7698-4D48-9FB1-96153E85A36C}" dt="2024-01-05T16:01:36.691" v="1195" actId="2711"/>
          <ac:spMkLst>
            <pc:docMk/>
            <pc:sldMk cId="1551658626" sldId="312"/>
            <ac:spMk id="2" creationId="{00000000-0000-0000-0000-000000000000}"/>
          </ac:spMkLst>
        </pc:spChg>
        <pc:spChg chg="mod">
          <ac:chgData name="Veronique Durand" userId="69bda40a-de6f-4959-99dc-188f3e13fd53" providerId="ADAL" clId="{90A1673E-7698-4D48-9FB1-96153E85A36C}" dt="2024-01-02T16:10:32.963" v="330" actId="20577"/>
          <ac:spMkLst>
            <pc:docMk/>
            <pc:sldMk cId="1551658626" sldId="312"/>
            <ac:spMk id="3" creationId="{00000000-0000-0000-0000-000000000000}"/>
          </ac:spMkLst>
        </pc:spChg>
      </pc:sldChg>
      <pc:sldChg chg="modSp mod">
        <pc:chgData name="Veronique Durand" userId="69bda40a-de6f-4959-99dc-188f3e13fd53" providerId="ADAL" clId="{90A1673E-7698-4D48-9FB1-96153E85A36C}" dt="2024-01-02T14:55:57.656" v="23" actId="6549"/>
        <pc:sldMkLst>
          <pc:docMk/>
          <pc:sldMk cId="277167810" sldId="332"/>
        </pc:sldMkLst>
        <pc:spChg chg="mod">
          <ac:chgData name="Veronique Durand" userId="69bda40a-de6f-4959-99dc-188f3e13fd53" providerId="ADAL" clId="{90A1673E-7698-4D48-9FB1-96153E85A36C}" dt="2024-01-02T14:55:57.656" v="23" actId="6549"/>
          <ac:spMkLst>
            <pc:docMk/>
            <pc:sldMk cId="277167810" sldId="332"/>
            <ac:spMk id="3" creationId="{00000000-0000-0000-0000-000000000000}"/>
          </ac:spMkLst>
        </pc:spChg>
      </pc:sldChg>
      <pc:sldChg chg="modSp new mod">
        <pc:chgData name="Veronique Durand" userId="69bda40a-de6f-4959-99dc-188f3e13fd53" providerId="ADAL" clId="{90A1673E-7698-4D48-9FB1-96153E85A36C}" dt="2024-01-05T16:00:56.975" v="1194" actId="33524"/>
        <pc:sldMkLst>
          <pc:docMk/>
          <pc:sldMk cId="4190733067" sldId="333"/>
        </pc:sldMkLst>
        <pc:spChg chg="mod">
          <ac:chgData name="Veronique Durand" userId="69bda40a-de6f-4959-99dc-188f3e13fd53" providerId="ADAL" clId="{90A1673E-7698-4D48-9FB1-96153E85A36C}" dt="2024-01-05T16:00:56.975" v="1194" actId="33524"/>
          <ac:spMkLst>
            <pc:docMk/>
            <pc:sldMk cId="4190733067" sldId="333"/>
            <ac:spMk id="2" creationId="{CD2DF51B-A23E-7C62-5090-C493E5F093BC}"/>
          </ac:spMkLst>
        </pc:spChg>
        <pc:spChg chg="mod">
          <ac:chgData name="Veronique Durand" userId="69bda40a-de6f-4959-99dc-188f3e13fd53" providerId="ADAL" clId="{90A1673E-7698-4D48-9FB1-96153E85A36C}" dt="2024-01-02T15:13:05.767" v="193" actId="20577"/>
          <ac:spMkLst>
            <pc:docMk/>
            <pc:sldMk cId="4190733067" sldId="333"/>
            <ac:spMk id="3" creationId="{126E0730-0C64-FB90-09F7-995093EB5D63}"/>
          </ac:spMkLst>
        </pc:spChg>
      </pc:sldChg>
      <pc:sldChg chg="modSp new mod">
        <pc:chgData name="Veronique Durand" userId="69bda40a-de6f-4959-99dc-188f3e13fd53" providerId="ADAL" clId="{90A1673E-7698-4D48-9FB1-96153E85A36C}" dt="2024-01-05T16:05:23.170" v="1208" actId="2711"/>
        <pc:sldMkLst>
          <pc:docMk/>
          <pc:sldMk cId="2108156845" sldId="334"/>
        </pc:sldMkLst>
        <pc:spChg chg="mod">
          <ac:chgData name="Veronique Durand" userId="69bda40a-de6f-4959-99dc-188f3e13fd53" providerId="ADAL" clId="{90A1673E-7698-4D48-9FB1-96153E85A36C}" dt="2024-01-05T16:05:23.170" v="1208" actId="2711"/>
          <ac:spMkLst>
            <pc:docMk/>
            <pc:sldMk cId="2108156845" sldId="334"/>
            <ac:spMk id="2" creationId="{5FA314F8-25F7-D3A6-8846-06AA57B6EEA5}"/>
          </ac:spMkLst>
        </pc:spChg>
        <pc:spChg chg="mod">
          <ac:chgData name="Veronique Durand" userId="69bda40a-de6f-4959-99dc-188f3e13fd53" providerId="ADAL" clId="{90A1673E-7698-4D48-9FB1-96153E85A36C}" dt="2024-01-02T16:20:45.398" v="461" actId="20577"/>
          <ac:spMkLst>
            <pc:docMk/>
            <pc:sldMk cId="2108156845" sldId="334"/>
            <ac:spMk id="3" creationId="{F04D1579-E2E4-BF52-5720-7C3ABC691E9A}"/>
          </ac:spMkLst>
        </pc:spChg>
      </pc:sldChg>
      <pc:sldChg chg="modSp new mod">
        <pc:chgData name="Veronique Durand" userId="69bda40a-de6f-4959-99dc-188f3e13fd53" providerId="ADAL" clId="{90A1673E-7698-4D48-9FB1-96153E85A36C}" dt="2024-01-05T16:06:19.129" v="1210" actId="2711"/>
        <pc:sldMkLst>
          <pc:docMk/>
          <pc:sldMk cId="1492450031" sldId="335"/>
        </pc:sldMkLst>
        <pc:spChg chg="mod">
          <ac:chgData name="Veronique Durand" userId="69bda40a-de6f-4959-99dc-188f3e13fd53" providerId="ADAL" clId="{90A1673E-7698-4D48-9FB1-96153E85A36C}" dt="2024-01-05T16:06:19.129" v="1210" actId="2711"/>
          <ac:spMkLst>
            <pc:docMk/>
            <pc:sldMk cId="1492450031" sldId="335"/>
            <ac:spMk id="2" creationId="{E74B9F37-D26F-78F8-FD61-1B3998954382}"/>
          </ac:spMkLst>
        </pc:spChg>
        <pc:spChg chg="mod">
          <ac:chgData name="Veronique Durand" userId="69bda40a-de6f-4959-99dc-188f3e13fd53" providerId="ADAL" clId="{90A1673E-7698-4D48-9FB1-96153E85A36C}" dt="2024-01-02T16:24:26.859" v="625" actId="20577"/>
          <ac:spMkLst>
            <pc:docMk/>
            <pc:sldMk cId="1492450031" sldId="335"/>
            <ac:spMk id="3" creationId="{0ADFE425-CABE-330B-5B6B-DD0524E08BC4}"/>
          </ac:spMkLst>
        </pc:spChg>
      </pc:sldChg>
      <pc:sldChg chg="addSp delSp modSp new mod">
        <pc:chgData name="Veronique Durand" userId="69bda40a-de6f-4959-99dc-188f3e13fd53" providerId="ADAL" clId="{90A1673E-7698-4D48-9FB1-96153E85A36C}" dt="2024-01-05T16:07:11.002" v="1216" actId="1076"/>
        <pc:sldMkLst>
          <pc:docMk/>
          <pc:sldMk cId="2930786604" sldId="336"/>
        </pc:sldMkLst>
        <pc:spChg chg="del mod">
          <ac:chgData name="Veronique Durand" userId="69bda40a-de6f-4959-99dc-188f3e13fd53" providerId="ADAL" clId="{90A1673E-7698-4D48-9FB1-96153E85A36C}" dt="2024-01-05T11:17:50.049" v="1076"/>
          <ac:spMkLst>
            <pc:docMk/>
            <pc:sldMk cId="2930786604" sldId="336"/>
            <ac:spMk id="2" creationId="{6CA59135-316B-810A-FBB7-6F70A801BA65}"/>
          </ac:spMkLst>
        </pc:spChg>
        <pc:spChg chg="mod">
          <ac:chgData name="Veronique Durand" userId="69bda40a-de6f-4959-99dc-188f3e13fd53" providerId="ADAL" clId="{90A1673E-7698-4D48-9FB1-96153E85A36C}" dt="2024-01-05T11:18:35.799" v="1083" actId="1076"/>
          <ac:spMkLst>
            <pc:docMk/>
            <pc:sldMk cId="2930786604" sldId="336"/>
            <ac:spMk id="3" creationId="{BCC9DFC0-25F1-433F-1C41-AD3D9BDABAE6}"/>
          </ac:spMkLst>
        </pc:spChg>
        <pc:spChg chg="add mod">
          <ac:chgData name="Veronique Durand" userId="69bda40a-de6f-4959-99dc-188f3e13fd53" providerId="ADAL" clId="{90A1673E-7698-4D48-9FB1-96153E85A36C}" dt="2024-01-05T16:07:11.002" v="1216" actId="1076"/>
          <ac:spMkLst>
            <pc:docMk/>
            <pc:sldMk cId="2930786604" sldId="336"/>
            <ac:spMk id="4" creationId="{03DAC872-2EE6-9FF6-2EC5-22E3B842C8F4}"/>
          </ac:spMkLst>
        </pc:spChg>
        <pc:graphicFrameChg chg="add del mod">
          <ac:chgData name="Veronique Durand" userId="69bda40a-de6f-4959-99dc-188f3e13fd53" providerId="ADAL" clId="{90A1673E-7698-4D48-9FB1-96153E85A36C}" dt="2024-01-02T16:26:08.649" v="645" actId="478"/>
          <ac:graphicFrameMkLst>
            <pc:docMk/>
            <pc:sldMk cId="2930786604" sldId="336"/>
            <ac:graphicFrameMk id="4" creationId="{0B3A72AB-E6AC-AD51-1E7D-67CD002AEE79}"/>
          </ac:graphicFrameMkLst>
        </pc:graphicFrameChg>
        <pc:graphicFrameChg chg="add mod modGraphic">
          <ac:chgData name="Veronique Durand" userId="69bda40a-de6f-4959-99dc-188f3e13fd53" providerId="ADAL" clId="{90A1673E-7698-4D48-9FB1-96153E85A36C}" dt="2024-01-05T11:18:41.282" v="1084" actId="1076"/>
          <ac:graphicFrameMkLst>
            <pc:docMk/>
            <pc:sldMk cId="2930786604" sldId="336"/>
            <ac:graphicFrameMk id="5" creationId="{77C6A96D-9D5D-184C-64FD-4043ABA92825}"/>
          </ac:graphicFrameMkLst>
        </pc:graphicFrameChg>
      </pc:sldChg>
      <pc:sldChg chg="addSp modSp new mod">
        <pc:chgData name="Veronique Durand" userId="69bda40a-de6f-4959-99dc-188f3e13fd53" providerId="ADAL" clId="{90A1673E-7698-4D48-9FB1-96153E85A36C}" dt="2024-01-05T16:04:58.506" v="1207" actId="1076"/>
        <pc:sldMkLst>
          <pc:docMk/>
          <pc:sldMk cId="320100892" sldId="359"/>
        </pc:sldMkLst>
        <pc:spChg chg="mod">
          <ac:chgData name="Veronique Durand" userId="69bda40a-de6f-4959-99dc-188f3e13fd53" providerId="ADAL" clId="{90A1673E-7698-4D48-9FB1-96153E85A36C}" dt="2024-01-05T16:04:58.506" v="1207" actId="1076"/>
          <ac:spMkLst>
            <pc:docMk/>
            <pc:sldMk cId="320100892" sldId="359"/>
            <ac:spMk id="2" creationId="{C780C5C6-59F7-3705-280C-E7E041211B3D}"/>
          </ac:spMkLst>
        </pc:spChg>
        <pc:spChg chg="mod">
          <ac:chgData name="Veronique Durand" userId="69bda40a-de6f-4959-99dc-188f3e13fd53" providerId="ADAL" clId="{90A1673E-7698-4D48-9FB1-96153E85A36C}" dt="2024-01-05T11:13:06.642" v="701" actId="20577"/>
          <ac:spMkLst>
            <pc:docMk/>
            <pc:sldMk cId="320100892" sldId="359"/>
            <ac:spMk id="3" creationId="{FCF0518E-9569-839C-B819-A00EED3FA6F2}"/>
          </ac:spMkLst>
        </pc:spChg>
        <pc:picChg chg="add mod">
          <ac:chgData name="Veronique Durand" userId="69bda40a-de6f-4959-99dc-188f3e13fd53" providerId="ADAL" clId="{90A1673E-7698-4D48-9FB1-96153E85A36C}" dt="2024-01-05T16:04:52.600" v="1206" actId="1076"/>
          <ac:picMkLst>
            <pc:docMk/>
            <pc:sldMk cId="320100892" sldId="359"/>
            <ac:picMk id="5" creationId="{F65B8C0F-0566-EB2F-6D03-BA1FD7BC1F67}"/>
          </ac:picMkLst>
        </pc:picChg>
      </pc:sldChg>
      <pc:sldChg chg="modSp new mod">
        <pc:chgData name="Veronique Durand" userId="69bda40a-de6f-4959-99dc-188f3e13fd53" providerId="ADAL" clId="{90A1673E-7698-4D48-9FB1-96153E85A36C}" dt="2024-01-05T11:33:45.986" v="1176" actId="20577"/>
        <pc:sldMkLst>
          <pc:docMk/>
          <pc:sldMk cId="1068736541" sldId="360"/>
        </pc:sldMkLst>
        <pc:spChg chg="mod">
          <ac:chgData name="Veronique Durand" userId="69bda40a-de6f-4959-99dc-188f3e13fd53" providerId="ADAL" clId="{90A1673E-7698-4D48-9FB1-96153E85A36C}" dt="2024-01-05T11:33:45.986" v="1176" actId="20577"/>
          <ac:spMkLst>
            <pc:docMk/>
            <pc:sldMk cId="1068736541" sldId="360"/>
            <ac:spMk id="2" creationId="{A4F0BD65-DD69-34E2-55E5-8A81DDB2D6B6}"/>
          </ac:spMkLst>
        </pc:spChg>
        <pc:spChg chg="mod">
          <ac:chgData name="Veronique Durand" userId="69bda40a-de6f-4959-99dc-188f3e13fd53" providerId="ADAL" clId="{90A1673E-7698-4D48-9FB1-96153E85A36C}" dt="2024-01-05T11:20:44.539" v="1101" actId="20577"/>
          <ac:spMkLst>
            <pc:docMk/>
            <pc:sldMk cId="1068736541" sldId="360"/>
            <ac:spMk id="3" creationId="{4DD5F407-1D92-1594-D18C-A9BAD8A02E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E9FE4-FAB6-F847-BF75-1FA0F2DA5344}" type="datetimeFigureOut">
              <a:rPr lang="en-GB" smtClean="0"/>
              <a:t>05/01/2024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66732A-EBA0-894D-B7D8-2528BA99E3A8}" type="slidenum">
              <a:rPr lang="en-GB" smtClean="0"/>
              <a:t>‹#›</a:t>
            </a:fld>
            <a:endParaRPr lang="en-GB" dirty="0"/>
          </a:p>
        </p:txBody>
      </p:sp>
    </p:spTree>
    <p:extLst>
      <p:ext uri="{BB962C8B-B14F-4D97-AF65-F5344CB8AC3E}">
        <p14:creationId xmlns:p14="http://schemas.microsoft.com/office/powerpoint/2010/main" val="210262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dirty="0"/>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3"/>
            <a:ext cx="9144000" cy="2571751"/>
          </a:xfrm>
          <a:prstGeom prst="rect">
            <a:avLst/>
          </a:prstGeom>
          <a:solidFill>
            <a:schemeClr val="tx2">
              <a:lumMod val="40000"/>
              <a:lumOff val="60000"/>
            </a:schemeClr>
          </a:solidFill>
        </p:spPr>
        <p:txBody>
          <a:bodyPr/>
          <a:lstStyle/>
          <a:p>
            <a:r>
              <a:rPr lang="en-GB" dirty="0"/>
              <a:t>Click icon to add picture</a:t>
            </a:r>
            <a:endParaRPr lang="en-US" dirty="0"/>
          </a:p>
        </p:txBody>
      </p:sp>
      <p:sp>
        <p:nvSpPr>
          <p:cNvPr id="6" name="Title 4"/>
          <p:cNvSpPr>
            <a:spLocks noGrp="1"/>
          </p:cNvSpPr>
          <p:nvPr>
            <p:ph type="title" hasCustomPrompt="1"/>
          </p:nvPr>
        </p:nvSpPr>
        <p:spPr>
          <a:xfrm>
            <a:off x="295099" y="1238488"/>
            <a:ext cx="8466314" cy="873215"/>
          </a:xfrm>
          <a:prstGeom prst="rect">
            <a:avLst/>
          </a:prstGeom>
        </p:spPr>
        <p:txBody>
          <a:bodyPr wrap="square" tIns="0" bIns="0" anchor="b" anchorCtr="0">
            <a:normAutofit/>
          </a:bodyPr>
          <a:lstStyle/>
          <a:p>
            <a:r>
              <a:rPr lang="en-US" dirty="0"/>
              <a:t>Click to edit Title style, Arial 30pt</a:t>
            </a:r>
          </a:p>
        </p:txBody>
      </p:sp>
    </p:spTree>
    <p:extLst>
      <p:ext uri="{BB962C8B-B14F-4D97-AF65-F5344CB8AC3E}">
        <p14:creationId xmlns:p14="http://schemas.microsoft.com/office/powerpoint/2010/main" val="74185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95289" y="766762"/>
            <a:ext cx="8353425" cy="3805238"/>
          </a:xfrm>
          <a:prstGeom prst="rect">
            <a:avLst/>
          </a:prstGeom>
        </p:spPr>
        <p:txBody>
          <a:bodyPr/>
          <a:lstStyle>
            <a:lvl1pPr>
              <a:lnSpc>
                <a:spcPct val="110000"/>
              </a:lnSpc>
              <a:defRPr baseline="0"/>
            </a:lvl1pPr>
          </a:lstStyle>
          <a:p>
            <a:pPr lvl="0"/>
            <a:r>
              <a:rPr lang="en-US" dirty="0"/>
              <a:t>Use this space to insert a graph, diagram or chart</a:t>
            </a:r>
            <a:endParaRPr lang="en-GB" dirty="0"/>
          </a:p>
        </p:txBody>
      </p:sp>
      <p:sp>
        <p:nvSpPr>
          <p:cNvPr id="8" name="Title 7"/>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1755" y="1459709"/>
            <a:ext cx="8446961" cy="3380185"/>
          </a:xfrm>
          <a:prstGeom prst="rect">
            <a:avLst/>
          </a:prstGeom>
        </p:spPr>
        <p:txBody>
          <a:bodyPr/>
          <a:lstStyle>
            <a:lvl1pPr marL="457200" indent="-457200">
              <a:lnSpc>
                <a:spcPct val="110000"/>
              </a:lnSpc>
              <a:buClr>
                <a:schemeClr val="accent2"/>
              </a:buClr>
              <a:buFont typeface="+mj-lt"/>
              <a:buAutoNum type="arabicPeriod"/>
              <a:defRPr sz="2400" baseline="0"/>
            </a:lvl1pPr>
            <a:lvl2pPr>
              <a:defRPr sz="1800"/>
            </a:lvl2pPr>
            <a:lvl3pPr>
              <a:defRPr sz="1800"/>
            </a:lvl3pPr>
            <a:lvl4pPr>
              <a:defRPr sz="1800"/>
            </a:lvl4pPr>
            <a:lvl5pPr>
              <a:defRPr sz="1800"/>
            </a:lvl5pPr>
          </a:lstStyle>
          <a:p>
            <a:pPr lvl="0"/>
            <a:r>
              <a:rPr lang="en-US" dirty="0"/>
              <a:t>Click to edit contents list, Arial 24pt</a:t>
            </a:r>
            <a:br>
              <a:rPr lang="en-US" dirty="0"/>
            </a:br>
            <a:r>
              <a:rPr lang="en-US" dirty="0"/>
              <a:t>Section titles go here</a:t>
            </a:r>
            <a:br>
              <a:rPr lang="en-US" dirty="0"/>
            </a:b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395289" y="2571752"/>
            <a:ext cx="8353425" cy="2268142"/>
          </a:xfrm>
          <a:prstGeom prst="rect">
            <a:avLst/>
          </a:prstGeom>
          <a:solidFill>
            <a:schemeClr val="tx2">
              <a:lumMod val="40000"/>
              <a:lumOff val="60000"/>
            </a:schemeClr>
          </a:solidFill>
        </p:spPr>
        <p:txBody>
          <a:bodyPr/>
          <a:lstStyle/>
          <a:p>
            <a:r>
              <a:rPr lang="en-GB" dirty="0"/>
              <a:t>Click icon to add picture</a:t>
            </a:r>
            <a:endParaRPr lang="en-US" dirty="0"/>
          </a:p>
        </p:txBody>
      </p:sp>
      <p:sp>
        <p:nvSpPr>
          <p:cNvPr id="4" name="Title 16"/>
          <p:cNvSpPr>
            <a:spLocks noGrp="1"/>
          </p:cNvSpPr>
          <p:nvPr>
            <p:ph type="title" hasCustomPrompt="1"/>
          </p:nvPr>
        </p:nvSpPr>
        <p:spPr>
          <a:xfrm>
            <a:off x="295099" y="935597"/>
            <a:ext cx="8466314" cy="863203"/>
          </a:xfrm>
          <a:prstGeom prst="rect">
            <a:avLst/>
          </a:prstGeom>
        </p:spPr>
        <p:txBody>
          <a:bodyPr anchor="b"/>
          <a:lstStyle/>
          <a:p>
            <a:r>
              <a:rPr lang="en-US" dirty="0"/>
              <a:t>Click to edit Section Divider title, Arial 30pt</a:t>
            </a:r>
          </a:p>
        </p:txBody>
      </p:sp>
      <p:sp>
        <p:nvSpPr>
          <p:cNvPr id="5" name="Text Placeholder 3">
            <a:extLst>
              <a:ext uri="{FF2B5EF4-FFF2-40B4-BE49-F238E27FC236}">
                <a16:creationId xmlns:a16="http://schemas.microsoft.com/office/drawing/2014/main" id="{062157DF-ADC2-42B8-8A74-A0CA663E3EA1}"/>
              </a:ext>
            </a:extLst>
          </p:cNvPr>
          <p:cNvSpPr txBox="1">
            <a:spLocks/>
          </p:cNvSpPr>
          <p:nvPr userDrawn="1"/>
        </p:nvSpPr>
        <p:spPr>
          <a:xfrm>
            <a:off x="306018" y="738219"/>
            <a:ext cx="2037132" cy="3381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00A5C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Arial" charset="0"/>
                <a:ea typeface="Arial" charset="0"/>
                <a:cs typeface="Arial" charset="0"/>
              </a:rPr>
              <a:t>PRODUCT DESCRIPTOR</a:t>
            </a:r>
          </a:p>
        </p:txBody>
      </p:sp>
      <p:cxnSp>
        <p:nvCxnSpPr>
          <p:cNvPr id="6" name="Straight Connector 5">
            <a:extLst>
              <a:ext uri="{FF2B5EF4-FFF2-40B4-BE49-F238E27FC236}">
                <a16:creationId xmlns:a16="http://schemas.microsoft.com/office/drawing/2014/main" id="{5E434661-E20F-42DB-B148-9F760F27A600}"/>
              </a:ext>
            </a:extLst>
          </p:cNvPr>
          <p:cNvCxnSpPr/>
          <p:nvPr userDrawn="1"/>
        </p:nvCxnSpPr>
        <p:spPr>
          <a:xfrm>
            <a:off x="397458" y="738219"/>
            <a:ext cx="1818000" cy="0"/>
          </a:xfrm>
          <a:prstGeom prst="line">
            <a:avLst/>
          </a:prstGeom>
          <a:ln w="15875">
            <a:solidFill>
              <a:srgbClr val="00A5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Quote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20043" y="844153"/>
            <a:ext cx="8428673" cy="3552587"/>
          </a:xfrm>
          <a:prstGeom prst="rect">
            <a:avLst/>
          </a:prstGeom>
        </p:spPr>
        <p:txBody>
          <a:bodyPr anchor="ctr"/>
          <a:lstStyle>
            <a:lvl1pPr>
              <a:lnSpc>
                <a:spcPct val="110000"/>
              </a:lnSpc>
              <a:defRPr sz="2400"/>
            </a:lvl1pPr>
          </a:lstStyle>
          <a:p>
            <a:pPr lvl="0"/>
            <a:r>
              <a:rPr lang="en-US" dirty="0"/>
              <a:t>Click to edit quote or introduction text.</a:t>
            </a:r>
            <a:br>
              <a:rPr lang="en-US" dirty="0"/>
            </a:br>
            <a:r>
              <a:rPr lang="en-US" dirty="0"/>
              <a:t>Arial 24pt, ranged left.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395289" y="2571750"/>
            <a:ext cx="83534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0" hasCustomPrompt="1"/>
          </p:nvPr>
        </p:nvSpPr>
        <p:spPr>
          <a:xfrm>
            <a:off x="295278" y="2698375"/>
            <a:ext cx="6517901" cy="2141516"/>
          </a:xfrm>
          <a:prstGeom prst="rect">
            <a:avLst/>
          </a:prstGeom>
        </p:spPr>
        <p:txBody>
          <a:bodyPr>
            <a:noAutofit/>
          </a:bodyPr>
          <a:lstStyle>
            <a:lvl1pPr marL="0" indent="0">
              <a:lnSpc>
                <a:spcPct val="110000"/>
              </a:lnSpc>
              <a:buFont typeface="Arial" charse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full name</a:t>
            </a:r>
            <a:br>
              <a:rPr lang="en-US" dirty="0"/>
            </a:br>
            <a:r>
              <a:rPr lang="en-US" dirty="0"/>
              <a:t>Job Title</a:t>
            </a:r>
            <a:br>
              <a:rPr lang="en-US" dirty="0"/>
            </a:br>
            <a:r>
              <a:rPr lang="en-US" dirty="0" err="1"/>
              <a:t>email@citb.co.uk</a:t>
            </a:r>
            <a:br>
              <a:rPr lang="en-US" dirty="0"/>
            </a:br>
            <a:r>
              <a:rPr lang="en-US" dirty="0" err="1"/>
              <a:t>citb.co.uk</a:t>
            </a:r>
            <a:endParaRPr lang="en-US" dirty="0"/>
          </a:p>
        </p:txBody>
      </p:sp>
      <p:sp>
        <p:nvSpPr>
          <p:cNvPr id="5" name="Title 16"/>
          <p:cNvSpPr>
            <a:spLocks noGrp="1"/>
          </p:cNvSpPr>
          <p:nvPr>
            <p:ph type="title" hasCustomPrompt="1"/>
          </p:nvPr>
        </p:nvSpPr>
        <p:spPr>
          <a:xfrm>
            <a:off x="295099" y="874634"/>
            <a:ext cx="8466314" cy="923687"/>
          </a:xfrm>
          <a:prstGeom prst="rect">
            <a:avLst/>
          </a:prstGeom>
        </p:spPr>
        <p:txBody>
          <a:bodyPr anchor="b"/>
          <a:lstStyle>
            <a:lvl1pPr>
              <a:defRPr baseline="0"/>
            </a:lvl1pPr>
          </a:lstStyle>
          <a:p>
            <a:r>
              <a:rPr lang="en-US" dirty="0"/>
              <a:t>Insert ending message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6" y="844153"/>
            <a:ext cx="6689724" cy="3837177"/>
          </a:xfrm>
          <a:prstGeom prst="rect">
            <a:avLst/>
          </a:prstGeom>
        </p:spPr>
        <p:txBody>
          <a:bodyPr tIns="0" bIns="0">
            <a:noAutofit/>
          </a:bodyPr>
          <a:lstStyle>
            <a:lvl1pPr marL="0" indent="0">
              <a:lnSpc>
                <a:spcPct val="110000"/>
              </a:lnSpc>
              <a:buFont typeface="Arial" charset="0"/>
              <a:buNone/>
              <a:defRPr sz="1800" baseline="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body copy text styles, Arial 18pt. All body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213923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5278" y="844153"/>
            <a:ext cx="6701531" cy="3727847"/>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chemeClr val="accent3"/>
              </a:buClr>
              <a:buSzPct val="100000"/>
              <a:buFont typeface="Arial" charset="0"/>
              <a:buChar char="•"/>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18pt.</a:t>
            </a:r>
            <a:br>
              <a:rPr lang="en-GB" dirty="0"/>
            </a:br>
            <a:r>
              <a:rPr lang="en-GB" dirty="0"/>
              <a:t>This template contains bullet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8" y="844153"/>
            <a:ext cx="6689725" cy="3727847"/>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rgbClr val="00B0F0"/>
              </a:buClr>
              <a:buSzPct val="100000"/>
              <a:buFont typeface="+mj-lt"/>
              <a:buAutoNum type="arabicPeriod"/>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18pt.</a:t>
            </a:r>
            <a:br>
              <a:rPr lang="en-GB" dirty="0"/>
            </a:br>
            <a:r>
              <a:rPr lang="en-GB" dirty="0"/>
              <a:t>This template contains numbered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112856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684059"/>
          </a:xfrm>
          <a:prstGeom prst="rect">
            <a:avLst/>
          </a:prstGeom>
          <a:noFill/>
          <a:ln>
            <a:noFill/>
          </a:ln>
        </p:spPr>
        <p:txBody>
          <a:bodyPr anchor="t"/>
          <a:lstStyle>
            <a:lvl1pPr algn="ctr">
              <a:defRPr/>
            </a:lvl1p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mage result for citb logo"/>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2030177042"/>
      </p:ext>
    </p:extLst>
  </p:cSld>
  <p:clrMap bg1="lt1" tx1="dk1" bg2="lt2" tx2="dk2" accent1="accent1" accent2="accent2" accent3="accent3" accent4="accent4" accent5="accent5" accent6="accent6" hlink="hlink" folHlink="folHlink"/>
  <p:sldLayoutIdLst>
    <p:sldLayoutId id="2147483699" r:id="rId1"/>
    <p:sldLayoutId id="2147483695" r:id="rId2"/>
    <p:sldLayoutId id="2147483691" r:id="rId3"/>
    <p:sldLayoutId id="2147483694" r:id="rId4"/>
    <p:sldLayoutId id="2147483698" r:id="rId5"/>
  </p:sldLayoutIdLst>
  <p:hf hdr="0" ft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5" pos="249">
          <p15:clr>
            <a:srgbClr val="F26B43"/>
          </p15:clr>
        </p15:guide>
        <p15:guide id="7" orient="horz" pos="496">
          <p15:clr>
            <a:srgbClr val="5ACBF0"/>
          </p15:clr>
        </p15:guide>
        <p15:guide id="8" orient="horz" pos="709">
          <p15:clr>
            <a:srgbClr val="F26B43"/>
          </p15:clr>
        </p15:guide>
        <p15:guide id="9" orient="horz" pos="1434">
          <p15:clr>
            <a:srgbClr val="F26B43"/>
          </p15:clr>
        </p15:guide>
        <p15:guide id="10" orient="horz" pos="2160">
          <p15:clr>
            <a:srgbClr val="F26B43"/>
          </p15:clr>
        </p15:guide>
        <p15:guide id="11" orient="horz" pos="2886">
          <p15:clr>
            <a:srgbClr val="F26B43"/>
          </p15:clr>
        </p15:guide>
        <p15:guide id="12" orient="horz" pos="3612">
          <p15:clr>
            <a:srgbClr val="F26B43"/>
          </p15:clr>
        </p15:guide>
        <p15:guide id="13" pos="44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20417" y="4786644"/>
            <a:ext cx="664899" cy="233297"/>
          </a:xfrm>
          <a:prstGeom prst="rect">
            <a:avLst/>
          </a:prstGeom>
          <a:noFill/>
        </p:spPr>
      </p:pic>
      <p:sp>
        <p:nvSpPr>
          <p:cNvPr id="19" name="Footer Placeholder 11"/>
          <p:cNvSpPr txBox="1">
            <a:spLocks/>
          </p:cNvSpPr>
          <p:nvPr/>
        </p:nvSpPr>
        <p:spPr>
          <a:xfrm>
            <a:off x="310041" y="4799947"/>
            <a:ext cx="1327512" cy="197732"/>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t>05/01/2024</a:t>
            </a:fld>
            <a:endParaRPr lang="en-US" sz="600" b="1" dirty="0"/>
          </a:p>
          <a:p>
            <a:r>
              <a:rPr lang="en-US" sz="600" b="1" dirty="0"/>
              <a:t>Page </a:t>
            </a:r>
            <a:fld id="{07D1E42C-5147-4646-AE0C-48E85180F9F7}" type="slidenum">
              <a:rPr lang="en-US" sz="600" b="1" smtClean="0"/>
              <a:pPr/>
              <a:t>‹#›</a:t>
            </a:fld>
            <a:endParaRPr lang="en-US" sz="600" b="1" dirty="0"/>
          </a:p>
          <a:p>
            <a:r>
              <a:rPr lang="en-US" sz="600" b="0" dirty="0"/>
              <a:t>Version</a:t>
            </a:r>
            <a:r>
              <a:rPr lang="en-US" sz="600" b="0" baseline="0" dirty="0"/>
              <a:t> 1.0</a:t>
            </a:r>
            <a:endParaRPr lang="en-US" sz="600" b="0" dirty="0"/>
          </a:p>
          <a:p>
            <a:r>
              <a:rPr lang="en-US" sz="600" b="0" dirty="0"/>
              <a:t>© CITB 2021</a:t>
            </a:r>
          </a:p>
        </p:txBody>
      </p:sp>
      <p:cxnSp>
        <p:nvCxnSpPr>
          <p:cNvPr id="7" name="Straight Connector 6"/>
          <p:cNvCxnSpPr/>
          <p:nvPr/>
        </p:nvCxnSpPr>
        <p:spPr>
          <a:xfrm>
            <a:off x="407986" y="4677603"/>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delta-esourcing.com/delta/respondToList.html?accessCode=9V38B62AE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Equality, Diversity and Inclusivity 2024 Commission</a:t>
            </a:r>
            <a:br>
              <a:rPr lang="en-GB" dirty="0"/>
            </a:br>
            <a:r>
              <a:rPr lang="en-GB" sz="2700" dirty="0">
                <a:solidFill>
                  <a:schemeClr val="tx2"/>
                </a:solidFill>
              </a:rPr>
              <a:t>8</a:t>
            </a:r>
            <a:r>
              <a:rPr lang="en-GB" sz="2700" baseline="30000" dirty="0">
                <a:solidFill>
                  <a:schemeClr val="tx2"/>
                </a:solidFill>
              </a:rPr>
              <a:t>th</a:t>
            </a:r>
            <a:r>
              <a:rPr lang="en-GB" sz="2700" dirty="0">
                <a:solidFill>
                  <a:schemeClr val="tx2"/>
                </a:solidFill>
              </a:rPr>
              <a:t> January 2024</a:t>
            </a:r>
          </a:p>
        </p:txBody>
      </p:sp>
      <p:pic>
        <p:nvPicPr>
          <p:cNvPr id="4" name="Picture Placeholder 7">
            <a:extLst>
              <a:ext uri="{FF2B5EF4-FFF2-40B4-BE49-F238E27FC236}">
                <a16:creationId xmlns:a16="http://schemas.microsoft.com/office/drawing/2014/main" id="{43BF341D-2272-9EBD-CDBC-A7091C59611A}"/>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t="5" b="5"/>
          <a:stretch/>
        </p:blipFill>
        <p:spPr>
          <a:xfrm>
            <a:off x="0" y="2571750"/>
            <a:ext cx="9144000" cy="2571750"/>
          </a:xfrm>
        </p:spPr>
      </p:pic>
    </p:spTree>
    <p:extLst>
      <p:ext uri="{BB962C8B-B14F-4D97-AF65-F5344CB8AC3E}">
        <p14:creationId xmlns:p14="http://schemas.microsoft.com/office/powerpoint/2010/main" val="27716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C9DFC0-25F1-433F-1C41-AD3D9BDABAE6}"/>
              </a:ext>
            </a:extLst>
          </p:cNvPr>
          <p:cNvSpPr>
            <a:spLocks noGrp="1"/>
          </p:cNvSpPr>
          <p:nvPr>
            <p:ph type="title"/>
          </p:nvPr>
        </p:nvSpPr>
        <p:spPr>
          <a:xfrm>
            <a:off x="295099" y="228600"/>
            <a:ext cx="8466314" cy="373895"/>
          </a:xfrm>
        </p:spPr>
        <p:txBody>
          <a:bodyPr/>
          <a:lstStyle/>
          <a:p>
            <a:r>
              <a:rPr lang="en-GB" dirty="0"/>
              <a:t>Tender Process</a:t>
            </a:r>
          </a:p>
        </p:txBody>
      </p:sp>
      <p:graphicFrame>
        <p:nvGraphicFramePr>
          <p:cNvPr id="5" name="Table 4">
            <a:extLst>
              <a:ext uri="{FF2B5EF4-FFF2-40B4-BE49-F238E27FC236}">
                <a16:creationId xmlns:a16="http://schemas.microsoft.com/office/drawing/2014/main" id="{77C6A96D-9D5D-184C-64FD-4043ABA92825}"/>
              </a:ext>
            </a:extLst>
          </p:cNvPr>
          <p:cNvGraphicFramePr>
            <a:graphicFrameLocks noGrp="1"/>
          </p:cNvGraphicFramePr>
          <p:nvPr>
            <p:extLst>
              <p:ext uri="{D42A27DB-BD31-4B8C-83A1-F6EECF244321}">
                <p14:modId xmlns:p14="http://schemas.microsoft.com/office/powerpoint/2010/main" val="1044066158"/>
              </p:ext>
            </p:extLst>
          </p:nvPr>
        </p:nvGraphicFramePr>
        <p:xfrm>
          <a:off x="5969726" y="862149"/>
          <a:ext cx="3029218" cy="3112282"/>
        </p:xfrm>
        <a:graphic>
          <a:graphicData uri="http://schemas.openxmlformats.org/drawingml/2006/table">
            <a:tbl>
              <a:tblPr firstRow="1" firstCol="1" bandRow="1">
                <a:tableStyleId>{5C22544A-7EE6-4342-B048-85BDC9FD1C3A}</a:tableStyleId>
              </a:tblPr>
              <a:tblGrid>
                <a:gridCol w="1766749">
                  <a:extLst>
                    <a:ext uri="{9D8B030D-6E8A-4147-A177-3AD203B41FA5}">
                      <a16:colId xmlns:a16="http://schemas.microsoft.com/office/drawing/2014/main" val="1620517969"/>
                    </a:ext>
                  </a:extLst>
                </a:gridCol>
                <a:gridCol w="1262469">
                  <a:extLst>
                    <a:ext uri="{9D8B030D-6E8A-4147-A177-3AD203B41FA5}">
                      <a16:colId xmlns:a16="http://schemas.microsoft.com/office/drawing/2014/main" val="164542928"/>
                    </a:ext>
                  </a:extLst>
                </a:gridCol>
              </a:tblGrid>
              <a:tr h="234092">
                <a:tc>
                  <a:txBody>
                    <a:bodyPr/>
                    <a:lstStyle/>
                    <a:p>
                      <a:pPr algn="ctr">
                        <a:lnSpc>
                          <a:spcPct val="107000"/>
                        </a:lnSpc>
                        <a:spcAft>
                          <a:spcPts val="800"/>
                        </a:spcAft>
                      </a:pPr>
                      <a:r>
                        <a:rPr lang="en-GB" sz="1200" dirty="0">
                          <a:effectLst/>
                        </a:rPr>
                        <a:t>Action Required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dirty="0">
                          <a:effectLst/>
                        </a:rPr>
                        <a:t>Date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2639145"/>
                  </a:ext>
                </a:extLst>
              </a:tr>
              <a:tr h="214578">
                <a:tc>
                  <a:txBody>
                    <a:bodyPr/>
                    <a:lstStyle/>
                    <a:p>
                      <a:pPr>
                        <a:lnSpc>
                          <a:spcPct val="107000"/>
                        </a:lnSpc>
                        <a:spcAft>
                          <a:spcPts val="800"/>
                        </a:spcAft>
                      </a:pPr>
                      <a:r>
                        <a:rPr lang="en-GB" sz="1100" dirty="0">
                          <a:effectLst/>
                        </a:rPr>
                        <a:t>Launch webinar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8</a:t>
                      </a:r>
                      <a:r>
                        <a:rPr lang="en-GB" sz="1100" baseline="30000" dirty="0">
                          <a:effectLst/>
                        </a:rPr>
                        <a:t>th</a:t>
                      </a:r>
                      <a:r>
                        <a:rPr lang="en-GB" sz="1100" dirty="0">
                          <a:effectLst/>
                        </a:rPr>
                        <a:t> January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6526681"/>
                  </a:ext>
                </a:extLst>
              </a:tr>
              <a:tr h="440510">
                <a:tc>
                  <a:txBody>
                    <a:bodyPr/>
                    <a:lstStyle/>
                    <a:p>
                      <a:pPr>
                        <a:lnSpc>
                          <a:spcPct val="107000"/>
                        </a:lnSpc>
                        <a:spcAft>
                          <a:spcPts val="800"/>
                        </a:spcAft>
                      </a:pPr>
                      <a:r>
                        <a:rPr lang="en-GB" sz="1100" dirty="0">
                          <a:effectLst/>
                        </a:rPr>
                        <a:t>Publish commission opportunity on Delta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10</a:t>
                      </a:r>
                      <a:r>
                        <a:rPr lang="en-GB" sz="1100" baseline="30000" dirty="0">
                          <a:effectLst/>
                        </a:rPr>
                        <a:t>th</a:t>
                      </a:r>
                      <a:r>
                        <a:rPr lang="en-GB" sz="1100" dirty="0">
                          <a:effectLst/>
                        </a:rPr>
                        <a:t> January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9208057"/>
                  </a:ext>
                </a:extLst>
              </a:tr>
              <a:tr h="317506">
                <a:tc>
                  <a:txBody>
                    <a:bodyPr/>
                    <a:lstStyle/>
                    <a:p>
                      <a:pPr>
                        <a:lnSpc>
                          <a:spcPct val="107000"/>
                        </a:lnSpc>
                        <a:spcAft>
                          <a:spcPts val="800"/>
                        </a:spcAft>
                      </a:pPr>
                      <a:r>
                        <a:rPr lang="en-GB" sz="1100" dirty="0">
                          <a:effectLst/>
                        </a:rPr>
                        <a:t>Deadline for clarifications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26</a:t>
                      </a:r>
                      <a:r>
                        <a:rPr lang="en-GB" sz="1100" baseline="30000" dirty="0">
                          <a:effectLst/>
                        </a:rPr>
                        <a:t>th</a:t>
                      </a:r>
                      <a:r>
                        <a:rPr lang="en-GB" sz="1100" dirty="0">
                          <a:effectLst/>
                        </a:rPr>
                        <a:t> January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5719972"/>
                  </a:ext>
                </a:extLst>
              </a:tr>
              <a:tr h="440510">
                <a:tc>
                  <a:txBody>
                    <a:bodyPr/>
                    <a:lstStyle/>
                    <a:p>
                      <a:pPr>
                        <a:lnSpc>
                          <a:spcPct val="107000"/>
                        </a:lnSpc>
                        <a:spcAft>
                          <a:spcPts val="800"/>
                        </a:spcAft>
                      </a:pPr>
                      <a:r>
                        <a:rPr lang="en-GB" sz="1100" dirty="0">
                          <a:effectLst/>
                        </a:rPr>
                        <a:t>Deadline for receipt of all submissions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12</a:t>
                      </a:r>
                      <a:r>
                        <a:rPr lang="en-GB" sz="1100" baseline="30000" dirty="0">
                          <a:effectLst/>
                        </a:rPr>
                        <a:t>th</a:t>
                      </a:r>
                      <a:r>
                        <a:rPr lang="en-GB" sz="1100" dirty="0">
                          <a:effectLst/>
                        </a:rPr>
                        <a:t> February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8658978"/>
                  </a:ext>
                </a:extLst>
              </a:tr>
              <a:tr h="391038">
                <a:tc>
                  <a:txBody>
                    <a:bodyPr/>
                    <a:lstStyle/>
                    <a:p>
                      <a:pPr>
                        <a:lnSpc>
                          <a:spcPct val="107000"/>
                        </a:lnSpc>
                        <a:spcAft>
                          <a:spcPts val="800"/>
                        </a:spcAft>
                      </a:pPr>
                      <a:r>
                        <a:rPr lang="en-GB" sz="1100" dirty="0">
                          <a:effectLst/>
                        </a:rPr>
                        <a:t>Evaluation period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12</a:t>
                      </a:r>
                      <a:r>
                        <a:rPr lang="en-GB" sz="1100" baseline="30000" dirty="0">
                          <a:effectLst/>
                        </a:rPr>
                        <a:t>th</a:t>
                      </a:r>
                      <a:r>
                        <a:rPr lang="en-GB" sz="1100" dirty="0">
                          <a:effectLst/>
                        </a:rPr>
                        <a:t> to 23</a:t>
                      </a:r>
                      <a:r>
                        <a:rPr lang="en-GB" sz="1100" baseline="30000" dirty="0">
                          <a:effectLst/>
                        </a:rPr>
                        <a:t>rd</a:t>
                      </a:r>
                      <a:r>
                        <a:rPr lang="en-GB" sz="1100" dirty="0">
                          <a:effectLst/>
                        </a:rPr>
                        <a:t> February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3318072"/>
                  </a:ext>
                </a:extLst>
              </a:tr>
              <a:tr h="440510">
                <a:tc>
                  <a:txBody>
                    <a:bodyPr/>
                    <a:lstStyle/>
                    <a:p>
                      <a:pPr>
                        <a:lnSpc>
                          <a:spcPct val="107000"/>
                        </a:lnSpc>
                        <a:spcAft>
                          <a:spcPts val="800"/>
                        </a:spcAft>
                      </a:pPr>
                      <a:r>
                        <a:rPr lang="en-GB" sz="1100" dirty="0">
                          <a:effectLst/>
                        </a:rPr>
                        <a:t>Contract Award Decision and Notification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28</a:t>
                      </a:r>
                      <a:r>
                        <a:rPr lang="en-GB" sz="1100" baseline="30000" dirty="0">
                          <a:effectLst/>
                        </a:rPr>
                        <a:t>th</a:t>
                      </a:r>
                      <a:r>
                        <a:rPr lang="en-GB" sz="1100" dirty="0">
                          <a:effectLst/>
                        </a:rPr>
                        <a:t> February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6785737"/>
                  </a:ext>
                </a:extLst>
              </a:tr>
              <a:tr h="512650">
                <a:tc>
                  <a:txBody>
                    <a:bodyPr/>
                    <a:lstStyle/>
                    <a:p>
                      <a:pPr>
                        <a:lnSpc>
                          <a:spcPct val="107000"/>
                        </a:lnSpc>
                        <a:spcAft>
                          <a:spcPts val="800"/>
                        </a:spcAft>
                      </a:pPr>
                      <a:r>
                        <a:rPr lang="en-GB" sz="1100" dirty="0">
                          <a:effectLst/>
                        </a:rPr>
                        <a:t>Expiry of Standstill and Award of Contract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15</a:t>
                      </a:r>
                      <a:r>
                        <a:rPr lang="en-GB" sz="1100" baseline="30000" dirty="0">
                          <a:effectLst/>
                        </a:rPr>
                        <a:t>th</a:t>
                      </a:r>
                      <a:r>
                        <a:rPr lang="en-GB" sz="1100" dirty="0">
                          <a:effectLst/>
                        </a:rPr>
                        <a:t> March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0927"/>
                  </a:ext>
                </a:extLst>
              </a:tr>
            </a:tbl>
          </a:graphicData>
        </a:graphic>
      </p:graphicFrame>
      <p:sp>
        <p:nvSpPr>
          <p:cNvPr id="4" name="Text Placeholder 1">
            <a:extLst>
              <a:ext uri="{FF2B5EF4-FFF2-40B4-BE49-F238E27FC236}">
                <a16:creationId xmlns:a16="http://schemas.microsoft.com/office/drawing/2014/main" id="{03DAC872-2EE6-9FF6-2EC5-22E3B842C8F4}"/>
              </a:ext>
            </a:extLst>
          </p:cNvPr>
          <p:cNvSpPr>
            <a:spLocks noGrp="1"/>
          </p:cNvSpPr>
          <p:nvPr>
            <p:ph type="body" sz="quarter" idx="10"/>
          </p:nvPr>
        </p:nvSpPr>
        <p:spPr>
          <a:xfrm>
            <a:off x="0" y="655260"/>
            <a:ext cx="5969725" cy="3832980"/>
          </a:xfrm>
          <a:prstGeom prst="rect">
            <a:avLst/>
          </a:prstGeom>
        </p:spPr>
        <p:txBody>
          <a:bodyPr>
            <a:noAutofit/>
          </a:bodyPr>
          <a:lstStyle>
            <a:lvl1pPr marL="0" indent="0" algn="l" defTabSz="685800" rtl="0" eaLnBrk="1" latinLnBrk="0" hangingPunct="1">
              <a:lnSpc>
                <a:spcPct val="100000"/>
              </a:lnSpc>
              <a:spcBef>
                <a:spcPts val="750"/>
              </a:spcBef>
              <a:buFont typeface="Arial" charset="0"/>
              <a:buNone/>
              <a:defRPr sz="1600" kern="1200" baseline="0">
                <a:solidFill>
                  <a:schemeClr val="tx1"/>
                </a:solidFill>
                <a:latin typeface="+mn-lt"/>
                <a:ea typeface="+mn-ea"/>
                <a:cs typeface="+mn-cs"/>
              </a:defRPr>
            </a:lvl1pPr>
            <a:lvl2pPr marL="457189"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gn="just">
              <a:lnSpc>
                <a:spcPct val="115000"/>
              </a:lnSpc>
              <a:spcAft>
                <a:spcPts val="600"/>
              </a:spcAft>
              <a:buSzPts val="1200"/>
              <a:buFont typeface="+mj-lt"/>
              <a:buAutoNum type="arabicPeriod"/>
            </a:pPr>
            <a:r>
              <a:rPr lang="en-GB"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Supplier selection is a key stage in public procurement, where CITB must gather information on, and make assessments of, potential suppliers’ technical and professional abilities, economic and financial standing and whether any of the exclusion grounds apply.</a:t>
            </a:r>
          </a:p>
          <a:p>
            <a:pPr marL="342900" lvl="0" indent="-342900" algn="just">
              <a:lnSpc>
                <a:spcPct val="115000"/>
              </a:lnSpc>
              <a:spcAft>
                <a:spcPts val="600"/>
              </a:spcAft>
              <a:buSzPts val="1200"/>
              <a:buFont typeface="+mj-lt"/>
              <a:buAutoNum type="arabicPeriod"/>
            </a:pPr>
            <a:r>
              <a:rPr lang="en-GB"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standard selection questions ask potential suppliers to self-declare their status against the exclusion grounds, and provide preliminary evidence of their suitability to pursue a professional activity, economic and financial standing, and technical and professional ability.</a:t>
            </a:r>
          </a:p>
          <a:p>
            <a:pPr marL="342900" lvl="0" indent="-342900" algn="just">
              <a:lnSpc>
                <a:spcPct val="115000"/>
              </a:lnSpc>
              <a:spcAft>
                <a:spcPts val="600"/>
              </a:spcAft>
              <a:buSzPts val="1200"/>
              <a:buFont typeface="+mj-lt"/>
              <a:buAutoNum type="arabicPeriod"/>
            </a:pPr>
            <a:r>
              <a:rPr lang="en-GB"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standard selection questions are structured in 3 separate parts:</a:t>
            </a:r>
          </a:p>
          <a:p>
            <a:pPr marL="800089" lvl="1" indent="-342900" algn="just">
              <a:lnSpc>
                <a:spcPct val="115000"/>
              </a:lnSpc>
              <a:spcAft>
                <a:spcPts val="600"/>
              </a:spcAft>
              <a:buSzPts val="1100"/>
              <a:buFont typeface="Arial" panose="020B0604020202020204" pitchFamily="34" charset="0"/>
              <a:buChar char="●"/>
            </a:pPr>
            <a:r>
              <a:rPr lang="en-GB" sz="1100" b="1" dirty="0">
                <a:effectLst/>
                <a:latin typeface="Arial" panose="020B0604020202020204" pitchFamily="34" charset="0"/>
                <a:ea typeface="Arial" panose="020B0604020202020204" pitchFamily="34" charset="0"/>
                <a:cs typeface="Arial" panose="020B0604020202020204" pitchFamily="34" charset="0"/>
              </a:rPr>
              <a:t>Part 1</a:t>
            </a:r>
            <a:r>
              <a:rPr lang="en-GB" sz="1100" dirty="0">
                <a:effectLst/>
                <a:latin typeface="Arial" panose="020B0604020202020204" pitchFamily="34" charset="0"/>
                <a:ea typeface="Arial" panose="020B0604020202020204" pitchFamily="34" charset="0"/>
                <a:cs typeface="Arial" panose="020B0604020202020204" pitchFamily="34" charset="0"/>
              </a:rPr>
              <a:t> - covers </a:t>
            </a:r>
            <a:r>
              <a:rPr lang="en-GB" sz="1100" b="1" i="1" dirty="0">
                <a:effectLst/>
                <a:latin typeface="Arial" panose="020B0604020202020204" pitchFamily="34" charset="0"/>
                <a:ea typeface="Arial" panose="020B0604020202020204" pitchFamily="34" charset="0"/>
                <a:cs typeface="Arial" panose="020B0604020202020204" pitchFamily="34" charset="0"/>
              </a:rPr>
              <a:t>basic information about the potential supplier</a:t>
            </a:r>
            <a:r>
              <a:rPr lang="en-GB" sz="1100" dirty="0">
                <a:effectLst/>
                <a:latin typeface="Arial" panose="020B0604020202020204" pitchFamily="34" charset="0"/>
                <a:ea typeface="Arial" panose="020B0604020202020204" pitchFamily="34" charset="0"/>
                <a:cs typeface="Arial" panose="020B0604020202020204" pitchFamily="34" charset="0"/>
              </a:rPr>
              <a:t>, such as the contact details, professional body memberships, details of parent companies, group bidding and so on.</a:t>
            </a:r>
          </a:p>
          <a:p>
            <a:pPr marL="800089" lvl="1" indent="-342900" algn="just">
              <a:lnSpc>
                <a:spcPct val="115000"/>
              </a:lnSpc>
              <a:spcAft>
                <a:spcPts val="600"/>
              </a:spcAft>
              <a:buSzPts val="1100"/>
              <a:buFont typeface="Arial" panose="020B0604020202020204" pitchFamily="34" charset="0"/>
              <a:buChar char="●"/>
            </a:pPr>
            <a:r>
              <a:rPr lang="en-GB" sz="1100" b="1" dirty="0">
                <a:effectLst/>
                <a:latin typeface="Arial" panose="020B0604020202020204" pitchFamily="34" charset="0"/>
                <a:ea typeface="Arial" panose="020B0604020202020204" pitchFamily="34" charset="0"/>
                <a:cs typeface="Arial" panose="020B0604020202020204" pitchFamily="34" charset="0"/>
              </a:rPr>
              <a:t>Part 2</a:t>
            </a:r>
            <a:r>
              <a:rPr lang="en-GB" sz="1100" dirty="0">
                <a:effectLst/>
                <a:latin typeface="Arial" panose="020B0604020202020204" pitchFamily="34" charset="0"/>
                <a:ea typeface="Arial" panose="020B0604020202020204" pitchFamily="34" charset="0"/>
                <a:cs typeface="Arial" panose="020B0604020202020204" pitchFamily="34" charset="0"/>
              </a:rPr>
              <a:t> - </a:t>
            </a:r>
            <a:r>
              <a:rPr lang="en-GB" sz="1100" b="1" dirty="0">
                <a:effectLst/>
                <a:latin typeface="Arial" panose="020B0604020202020204" pitchFamily="34" charset="0"/>
                <a:ea typeface="Arial" panose="020B0604020202020204" pitchFamily="34" charset="0"/>
                <a:cs typeface="Arial" panose="020B0604020202020204" pitchFamily="34" charset="0"/>
              </a:rPr>
              <a:t>constitutes</a:t>
            </a:r>
            <a:r>
              <a:rPr lang="en-GB" sz="1100" dirty="0">
                <a:effectLst/>
                <a:latin typeface="Arial" panose="020B0604020202020204" pitchFamily="34" charset="0"/>
                <a:ea typeface="Arial" panose="020B0604020202020204" pitchFamily="34" charset="0"/>
                <a:cs typeface="Arial" panose="020B0604020202020204" pitchFamily="34" charset="0"/>
              </a:rPr>
              <a:t> self-declarations of whether (or not) any of the </a:t>
            </a:r>
            <a:r>
              <a:rPr lang="en-GB" sz="1100" b="1" i="1" dirty="0">
                <a:effectLst/>
                <a:latin typeface="Arial" panose="020B0604020202020204" pitchFamily="34" charset="0"/>
                <a:ea typeface="Arial" panose="020B0604020202020204" pitchFamily="34" charset="0"/>
                <a:cs typeface="Arial" panose="020B0604020202020204" pitchFamily="34" charset="0"/>
              </a:rPr>
              <a:t>exclusion grounds</a:t>
            </a:r>
            <a:r>
              <a:rPr lang="en-GB" sz="1100" dirty="0">
                <a:effectLst/>
                <a:latin typeface="Arial" panose="020B0604020202020204" pitchFamily="34" charset="0"/>
                <a:ea typeface="Arial" panose="020B0604020202020204" pitchFamily="34" charset="0"/>
                <a:cs typeface="Arial" panose="020B0604020202020204" pitchFamily="34" charset="0"/>
              </a:rPr>
              <a:t> apply.</a:t>
            </a:r>
          </a:p>
          <a:p>
            <a:pPr marL="800089" lvl="1" indent="-342900" algn="just">
              <a:lnSpc>
                <a:spcPct val="115000"/>
              </a:lnSpc>
              <a:spcAft>
                <a:spcPts val="600"/>
              </a:spcAft>
              <a:buSzPts val="1100"/>
              <a:buFont typeface="Arial" panose="020B0604020202020204" pitchFamily="34" charset="0"/>
              <a:buChar char="●"/>
            </a:pPr>
            <a:r>
              <a:rPr lang="en-GB" sz="1100" b="1" dirty="0">
                <a:effectLst/>
                <a:latin typeface="Arial" panose="020B0604020202020204" pitchFamily="34" charset="0"/>
                <a:ea typeface="Arial" panose="020B0604020202020204" pitchFamily="34" charset="0"/>
                <a:cs typeface="Arial" panose="020B0604020202020204" pitchFamily="34" charset="0"/>
              </a:rPr>
              <a:t>Part 3</a:t>
            </a:r>
            <a:r>
              <a:rPr lang="en-GB" sz="1100" dirty="0">
                <a:effectLst/>
                <a:latin typeface="Arial" panose="020B0604020202020204" pitchFamily="34" charset="0"/>
                <a:ea typeface="Arial" panose="020B0604020202020204" pitchFamily="34" charset="0"/>
                <a:cs typeface="Arial" panose="020B0604020202020204" pitchFamily="34" charset="0"/>
              </a:rPr>
              <a:t> asks for</a:t>
            </a:r>
            <a:r>
              <a:rPr lang="en-GB" sz="1100" b="1" dirty="0">
                <a:effectLst/>
                <a:latin typeface="Arial" panose="020B0604020202020204" pitchFamily="34" charset="0"/>
                <a:ea typeface="Arial" panose="020B0604020202020204" pitchFamily="34" charset="0"/>
                <a:cs typeface="Arial" panose="020B0604020202020204" pitchFamily="34" charset="0"/>
              </a:rPr>
              <a:t> </a:t>
            </a:r>
            <a:r>
              <a:rPr lang="en-GB" sz="1100" dirty="0">
                <a:effectLst/>
                <a:latin typeface="Arial" panose="020B0604020202020204" pitchFamily="34" charset="0"/>
                <a:ea typeface="Arial" panose="020B0604020202020204" pitchFamily="34" charset="0"/>
                <a:cs typeface="Arial" panose="020B0604020202020204" pitchFamily="34" charset="0"/>
              </a:rPr>
              <a:t>evidence and self-declarations of </a:t>
            </a:r>
            <a:r>
              <a:rPr lang="en-GB" sz="1100" b="1" i="1" dirty="0">
                <a:effectLst/>
                <a:latin typeface="Arial" panose="020B0604020202020204" pitchFamily="34" charset="0"/>
                <a:ea typeface="Arial" panose="020B0604020202020204" pitchFamily="34" charset="0"/>
                <a:cs typeface="Arial" panose="020B0604020202020204" pitchFamily="34" charset="0"/>
              </a:rPr>
              <a:t>economic and financial standing</a:t>
            </a:r>
            <a:r>
              <a:rPr lang="en-GB" sz="1100" dirty="0">
                <a:effectLst/>
                <a:latin typeface="Arial" panose="020B0604020202020204" pitchFamily="34" charset="0"/>
                <a:ea typeface="Arial" panose="020B0604020202020204" pitchFamily="34" charset="0"/>
                <a:cs typeface="Arial" panose="020B0604020202020204" pitchFamily="34" charset="0"/>
              </a:rPr>
              <a:t> and for self-declarations relating to </a:t>
            </a:r>
            <a:r>
              <a:rPr lang="en-GB" sz="1100" b="1" i="1" dirty="0">
                <a:effectLst/>
                <a:latin typeface="Arial" panose="020B0604020202020204" pitchFamily="34" charset="0"/>
                <a:ea typeface="Arial" panose="020B0604020202020204" pitchFamily="34" charset="0"/>
                <a:cs typeface="Arial" panose="020B0604020202020204" pitchFamily="34" charset="0"/>
              </a:rPr>
              <a:t>technical and professional ability</a:t>
            </a:r>
            <a:r>
              <a:rPr lang="en-GB" sz="1100" dirty="0">
                <a:effectLst/>
                <a:latin typeface="Arial" panose="020B0604020202020204" pitchFamily="34" charset="0"/>
                <a:ea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293078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F0BD65-DD69-34E2-55E5-8A81DDB2D6B6}"/>
              </a:ext>
            </a:extLst>
          </p:cNvPr>
          <p:cNvSpPr>
            <a:spLocks noGrp="1"/>
          </p:cNvSpPr>
          <p:nvPr>
            <p:ph type="body" sz="quarter" idx="10"/>
          </p:nvPr>
        </p:nvSpPr>
        <p:spPr>
          <a:xfrm>
            <a:off x="295278" y="844153"/>
            <a:ext cx="8718093" cy="4299347"/>
          </a:xfrm>
        </p:spPr>
        <p:txBody>
          <a:bodyPr/>
          <a:lstStyle/>
          <a:p>
            <a:pPr fontAlgn="base">
              <a:buClr>
                <a:schemeClr val="accent2"/>
              </a:buClr>
            </a:pPr>
            <a:r>
              <a:rPr lang="en-GB" sz="1600" dirty="0">
                <a:solidFill>
                  <a:srgbClr val="4D5D68"/>
                </a:solidFill>
                <a:latin typeface="Calibri" panose="020F0502020204030204" pitchFamily="34" charset="0"/>
              </a:rPr>
              <a:t>Please confirm that you have an existing and established training portal, with proven engagement, which is free to access, to host the EDI training material. (Pass/Fail)</a:t>
            </a:r>
          </a:p>
          <a:p>
            <a:pPr fontAlgn="base">
              <a:buClr>
                <a:schemeClr val="accent2"/>
              </a:buClr>
            </a:pPr>
            <a:r>
              <a:rPr lang="en-GB" sz="1600" dirty="0">
                <a:solidFill>
                  <a:srgbClr val="4D5D68"/>
                </a:solidFill>
                <a:latin typeface="Calibri" panose="020F0502020204030204" pitchFamily="34" charset="0"/>
              </a:rPr>
              <a:t>Please outline how this portal is currently utilised, what data you can extract from the portal and how you will promote EDI training through this portal. (10%)</a:t>
            </a:r>
          </a:p>
          <a:p>
            <a:pPr fontAlgn="base">
              <a:buClr>
                <a:schemeClr val="accent2"/>
              </a:buClr>
            </a:pPr>
            <a:r>
              <a:rPr lang="en-GB" sz="1600" dirty="0">
                <a:solidFill>
                  <a:srgbClr val="4D5D68"/>
                </a:solidFill>
                <a:latin typeface="Calibri" panose="020F0502020204030204" pitchFamily="34" charset="0"/>
              </a:rPr>
              <a:t>Please explain what experience you have in developing new training packages.  (25%)</a:t>
            </a:r>
          </a:p>
          <a:p>
            <a:pPr fontAlgn="base">
              <a:buClr>
                <a:schemeClr val="accent2"/>
              </a:buClr>
            </a:pPr>
            <a:r>
              <a:rPr lang="en-GB" sz="1600" dirty="0">
                <a:solidFill>
                  <a:srgbClr val="4D5D68"/>
                </a:solidFill>
                <a:latin typeface="Calibri" panose="020F0502020204030204" pitchFamily="34" charset="0"/>
              </a:rPr>
              <a:t>What training have you previously undertaken within the construction industry and particularly with SME/Micros. What is your initial plan to engage SMEs in the new digital inclusive recruitment training module. (30%)</a:t>
            </a:r>
          </a:p>
          <a:p>
            <a:pPr fontAlgn="base">
              <a:buClr>
                <a:schemeClr val="accent2"/>
              </a:buClr>
            </a:pPr>
            <a:r>
              <a:rPr lang="en-GB" sz="1600" dirty="0">
                <a:solidFill>
                  <a:srgbClr val="4D5D68"/>
                </a:solidFill>
                <a:latin typeface="Calibri" panose="020F0502020204030204" pitchFamily="34" charset="0"/>
              </a:rPr>
              <a:t>Please outline how you will distribute and track the success (linking to take up of training of the EDI flyer to sites across the UK. (15%)</a:t>
            </a:r>
          </a:p>
          <a:p>
            <a:pPr fontAlgn="base">
              <a:buClr>
                <a:schemeClr val="accent2"/>
              </a:buClr>
            </a:pPr>
            <a:r>
              <a:rPr lang="en-GB" sz="1600" dirty="0">
                <a:solidFill>
                  <a:srgbClr val="4D5D68"/>
                </a:solidFill>
                <a:latin typeface="Calibri" panose="020F0502020204030204" pitchFamily="34" charset="0"/>
              </a:rPr>
              <a:t>Please explain how you will monitor and demonstrate the impact that all the EDI training you will deliver will have on companies that have completed the training. (20%)</a:t>
            </a:r>
          </a:p>
          <a:p>
            <a:pPr algn="l" rtl="0" fontAlgn="base"/>
            <a:endParaRPr lang="en-GB" b="0" i="0" dirty="0">
              <a:solidFill>
                <a:srgbClr val="000000"/>
              </a:solidFill>
              <a:effectLst/>
              <a:latin typeface="Segoe UI" panose="020B0502040204020203" pitchFamily="34" charset="0"/>
            </a:endParaRPr>
          </a:p>
          <a:p>
            <a:endParaRPr lang="en-GB" dirty="0"/>
          </a:p>
        </p:txBody>
      </p:sp>
      <p:sp>
        <p:nvSpPr>
          <p:cNvPr id="3" name="Title 2">
            <a:extLst>
              <a:ext uri="{FF2B5EF4-FFF2-40B4-BE49-F238E27FC236}">
                <a16:creationId xmlns:a16="http://schemas.microsoft.com/office/drawing/2014/main" id="{4DD5F407-1D92-1594-D18C-A9BAD8A02E0C}"/>
              </a:ext>
            </a:extLst>
          </p:cNvPr>
          <p:cNvSpPr>
            <a:spLocks noGrp="1"/>
          </p:cNvSpPr>
          <p:nvPr>
            <p:ph type="title"/>
          </p:nvPr>
        </p:nvSpPr>
        <p:spPr/>
        <p:txBody>
          <a:bodyPr/>
          <a:lstStyle/>
          <a:p>
            <a:r>
              <a:rPr lang="en-GB" dirty="0"/>
              <a:t>Tender Questions</a:t>
            </a:r>
          </a:p>
        </p:txBody>
      </p:sp>
    </p:spTree>
    <p:extLst>
      <p:ext uri="{BB962C8B-B14F-4D97-AF65-F5344CB8AC3E}">
        <p14:creationId xmlns:p14="http://schemas.microsoft.com/office/powerpoint/2010/main" val="106873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dirty="0">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solidFill>
                  <a:srgbClr val="B1006E"/>
                </a:solidFill>
                <a:latin typeface="+mj-lt"/>
                <a:ea typeface="+mj-ea"/>
                <a:cs typeface="+mj-cs"/>
              </a:rPr>
              <a:t>Veronique Durand</a:t>
            </a:r>
          </a:p>
          <a:p>
            <a:r>
              <a:rPr lang="en-US" dirty="0"/>
              <a:t>Commissioner</a:t>
            </a:r>
          </a:p>
          <a:p>
            <a:r>
              <a:rPr lang="en-US" sz="1600" dirty="0"/>
              <a:t>Veronique.Durand@citb.co.uk</a:t>
            </a:r>
          </a:p>
        </p:txBody>
      </p:sp>
      <p:sp>
        <p:nvSpPr>
          <p:cNvPr id="2" name="TextBox 1">
            <a:extLst>
              <a:ext uri="{FF2B5EF4-FFF2-40B4-BE49-F238E27FC236}">
                <a16:creationId xmlns:a16="http://schemas.microsoft.com/office/drawing/2014/main" id="{F94BDB43-B68C-7BD3-2E06-C41D09EDFB9C}"/>
              </a:ext>
            </a:extLst>
          </p:cNvPr>
          <p:cNvSpPr txBox="1"/>
          <p:nvPr/>
        </p:nvSpPr>
        <p:spPr>
          <a:xfrm>
            <a:off x="447403" y="1005840"/>
            <a:ext cx="8249194" cy="615553"/>
          </a:xfrm>
          <a:prstGeom prst="rect">
            <a:avLst/>
          </a:prstGeom>
          <a:noFill/>
        </p:spPr>
        <p:txBody>
          <a:bodyPr wrap="square" rtlCol="0">
            <a:spAutoFit/>
          </a:bodyPr>
          <a:lstStyle/>
          <a:p>
            <a:r>
              <a:rPr lang="en-GB" dirty="0"/>
              <a:t>Delta Link to commission</a:t>
            </a:r>
          </a:p>
          <a:p>
            <a:r>
              <a:rPr lang="it-IT" sz="1600" dirty="0">
                <a:hlinkClick r:id="rId2"/>
              </a:rPr>
              <a:t>https://www.delta-esourcing.com/delta/respondToList.html?accessCode=9V38B62AE8</a:t>
            </a:r>
            <a:endParaRPr lang="en-GB" sz="1600" dirty="0"/>
          </a:p>
        </p:txBody>
      </p:sp>
    </p:spTree>
    <p:extLst>
      <p:ext uri="{BB962C8B-B14F-4D97-AF65-F5344CB8AC3E}">
        <p14:creationId xmlns:p14="http://schemas.microsoft.com/office/powerpoint/2010/main" val="41385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l" rtl="0" fontAlgn="base">
              <a:buFont typeface="+mj-lt"/>
              <a:buAutoNum type="arabicPeriod"/>
            </a:pPr>
            <a:r>
              <a:rPr lang="en-GB" sz="1800" b="0" i="0" u="none" strike="noStrike" dirty="0">
                <a:solidFill>
                  <a:srgbClr val="4D5D68"/>
                </a:solidFill>
                <a:effectLst/>
              </a:rPr>
              <a:t>Welcome/introductions</a:t>
            </a:r>
            <a:r>
              <a:rPr lang="en-GB" sz="1800" b="0" i="0" dirty="0">
                <a:solidFill>
                  <a:srgbClr val="4D5D68"/>
                </a:solidFill>
                <a:effectLst/>
              </a:rPr>
              <a:t>​</a:t>
            </a:r>
          </a:p>
          <a:p>
            <a:pPr algn="l" rtl="0" fontAlgn="base">
              <a:buFont typeface="+mj-lt"/>
              <a:buAutoNum type="arabicPeriod"/>
            </a:pPr>
            <a:r>
              <a:rPr lang="en-GB" sz="1800" dirty="0">
                <a:solidFill>
                  <a:srgbClr val="4D5D68"/>
                </a:solidFill>
              </a:rPr>
              <a:t>Overview</a:t>
            </a:r>
            <a:endParaRPr lang="en-GB" b="0" i="0" dirty="0">
              <a:solidFill>
                <a:srgbClr val="4D5D68"/>
              </a:solidFill>
              <a:effectLst/>
            </a:endParaRPr>
          </a:p>
          <a:p>
            <a:pPr algn="l" rtl="0" fontAlgn="base">
              <a:buFont typeface="+mj-lt"/>
              <a:buAutoNum type="arabicPeriod"/>
            </a:pPr>
            <a:r>
              <a:rPr lang="en-GB" sz="1800" dirty="0">
                <a:solidFill>
                  <a:srgbClr val="4D5D68"/>
                </a:solidFill>
              </a:rPr>
              <a:t>What the </a:t>
            </a:r>
            <a:r>
              <a:rPr lang="en-GB" sz="1800" b="0" i="0" u="none" strike="noStrike" dirty="0">
                <a:solidFill>
                  <a:srgbClr val="4D5D68"/>
                </a:solidFill>
                <a:effectLst/>
              </a:rPr>
              <a:t>commission</a:t>
            </a:r>
            <a:r>
              <a:rPr lang="en-US" sz="1800" b="0" i="0" dirty="0">
                <a:solidFill>
                  <a:srgbClr val="4D5D68"/>
                </a:solidFill>
                <a:effectLst/>
              </a:rPr>
              <a:t>​ will deliver</a:t>
            </a:r>
            <a:endParaRPr lang="en-US" b="0" i="0" dirty="0">
              <a:solidFill>
                <a:srgbClr val="4D5D68"/>
              </a:solidFill>
              <a:effectLst/>
            </a:endParaRPr>
          </a:p>
          <a:p>
            <a:pPr algn="l" rtl="0" fontAlgn="base">
              <a:buFont typeface="+mj-lt"/>
              <a:buAutoNum type="arabicPeriod"/>
            </a:pPr>
            <a:r>
              <a:rPr lang="en-GB" sz="1800" b="0" i="0" u="none" strike="noStrike" dirty="0">
                <a:solidFill>
                  <a:srgbClr val="4D5D68"/>
                </a:solidFill>
                <a:effectLst/>
              </a:rPr>
              <a:t>What the commission will fund </a:t>
            </a:r>
            <a:r>
              <a:rPr lang="en-US" sz="1800" b="0" i="0" dirty="0">
                <a:solidFill>
                  <a:srgbClr val="4D5D68"/>
                </a:solidFill>
                <a:effectLst/>
              </a:rPr>
              <a:t>​</a:t>
            </a:r>
            <a:endParaRPr lang="en-US" b="0" i="0" dirty="0">
              <a:solidFill>
                <a:srgbClr val="4D5D68"/>
              </a:solidFill>
              <a:effectLst/>
            </a:endParaRPr>
          </a:p>
          <a:p>
            <a:pPr algn="l" rtl="0" fontAlgn="base">
              <a:buFont typeface="+mj-lt"/>
              <a:buAutoNum type="arabicPeriod"/>
            </a:pPr>
            <a:r>
              <a:rPr lang="en-GB" sz="1800" b="0" i="0" u="none" strike="noStrike" dirty="0">
                <a:solidFill>
                  <a:srgbClr val="4D5D68"/>
                </a:solidFill>
                <a:effectLst/>
              </a:rPr>
              <a:t>Tender process</a:t>
            </a:r>
            <a:r>
              <a:rPr lang="en-US" sz="1800" b="0" i="0" dirty="0">
                <a:solidFill>
                  <a:srgbClr val="4D5D68"/>
                </a:solidFill>
                <a:effectLst/>
              </a:rPr>
              <a:t>​</a:t>
            </a:r>
            <a:endParaRPr lang="en-US" b="0" i="0" dirty="0">
              <a:solidFill>
                <a:srgbClr val="4D5D68"/>
              </a:solidFill>
              <a:effectLst/>
            </a:endParaRPr>
          </a:p>
          <a:p>
            <a:pPr algn="l" rtl="0" fontAlgn="base">
              <a:buFont typeface="+mj-lt"/>
              <a:buAutoNum type="arabicPeriod"/>
            </a:pPr>
            <a:r>
              <a:rPr lang="en-GB" sz="1800" b="0" i="0" u="none" strike="noStrike" dirty="0">
                <a:solidFill>
                  <a:srgbClr val="4D5D68"/>
                </a:solidFill>
                <a:effectLst/>
              </a:rPr>
              <a:t>Questions and Answers</a:t>
            </a:r>
          </a:p>
          <a:p>
            <a:pPr algn="l" rtl="0" fontAlgn="base">
              <a:buFont typeface="+mj-lt"/>
              <a:buAutoNum type="arabicPeriod"/>
            </a:pPr>
            <a:endParaRPr lang="en-GB" sz="1800" dirty="0">
              <a:solidFill>
                <a:srgbClr val="4D5D68"/>
              </a:solidFill>
            </a:endParaRPr>
          </a:p>
          <a:p>
            <a:pPr marL="0" indent="0" algn="l" rtl="0" fontAlgn="base">
              <a:buNone/>
            </a:pPr>
            <a:r>
              <a:rPr lang="en-GB" sz="1600" b="0" i="0" u="none" strike="noStrike" dirty="0">
                <a:solidFill>
                  <a:srgbClr val="00B0F0"/>
                </a:solidFill>
                <a:effectLst/>
              </a:rPr>
              <a:t>Please note, this event is being recorded </a:t>
            </a:r>
            <a:endParaRPr lang="en-GB" sz="1600" b="0" i="0" dirty="0">
              <a:solidFill>
                <a:srgbClr val="4D5D68"/>
              </a:solidFill>
              <a:effectLst/>
            </a:endParaRPr>
          </a:p>
          <a:p>
            <a:pPr marL="0" indent="0">
              <a:buNone/>
            </a:pPr>
            <a:endParaRPr lang="en-US" dirty="0"/>
          </a:p>
        </p:txBody>
      </p:sp>
      <p:sp>
        <p:nvSpPr>
          <p:cNvPr id="2" name="Title 3">
            <a:extLst>
              <a:ext uri="{FF2B5EF4-FFF2-40B4-BE49-F238E27FC236}">
                <a16:creationId xmlns:a16="http://schemas.microsoft.com/office/drawing/2014/main" id="{F2BBA8BF-60F2-BE41-E255-7D920448200B}"/>
              </a:ext>
            </a:extLst>
          </p:cNvPr>
          <p:cNvSpPr>
            <a:spLocks noGrp="1"/>
          </p:cNvSpPr>
          <p:nvPr/>
        </p:nvSpPr>
        <p:spPr>
          <a:xfrm>
            <a:off x="271248" y="980544"/>
            <a:ext cx="8477468" cy="373895"/>
          </a:xfrm>
          <a:prstGeom prst="rect">
            <a:avLst/>
          </a:prstGeom>
        </p:spPr>
        <p:txBody>
          <a:bodyPr/>
          <a:lstStyle>
            <a:lvl1pPr algn="l" defTabSz="685800" rtl="0" eaLnBrk="1" latinLnBrk="0" hangingPunct="1">
              <a:lnSpc>
                <a:spcPct val="90000"/>
              </a:lnSpc>
              <a:spcBef>
                <a:spcPct val="0"/>
              </a:spcBef>
              <a:buNone/>
              <a:defRPr sz="2200" kern="1200">
                <a:solidFill>
                  <a:srgbClr val="B1006E"/>
                </a:solidFill>
                <a:latin typeface="+mj-lt"/>
                <a:ea typeface="+mj-ea"/>
                <a:cs typeface="+mj-cs"/>
              </a:defRPr>
            </a:lvl1pPr>
          </a:lstStyle>
          <a:p>
            <a:r>
              <a:rPr lang="en-GB" dirty="0"/>
              <a:t>Agenda</a:t>
            </a:r>
          </a:p>
        </p:txBody>
      </p:sp>
    </p:spTree>
    <p:extLst>
      <p:ext uri="{BB962C8B-B14F-4D97-AF65-F5344CB8AC3E}">
        <p14:creationId xmlns:p14="http://schemas.microsoft.com/office/powerpoint/2010/main" val="107829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275" y="844153"/>
            <a:ext cx="7372621" cy="3837177"/>
          </a:xfrm>
        </p:spPr>
        <p:txBody>
          <a:bodyPr/>
          <a:lstStyle/>
          <a:p>
            <a:pPr fontAlgn="base">
              <a:buClr>
                <a:schemeClr val="accent2"/>
              </a:buClr>
            </a:pPr>
            <a:r>
              <a:rPr lang="en-GB" dirty="0">
                <a:solidFill>
                  <a:srgbClr val="4D5D68"/>
                </a:solidFill>
              </a:rPr>
              <a:t>To ensure that industry has enough people to deliver the pipeline of work, we need to </a:t>
            </a:r>
          </a:p>
          <a:p>
            <a:pPr lvl="2" indent="-457200" fontAlgn="base">
              <a:lnSpc>
                <a:spcPct val="110000"/>
              </a:lnSpc>
              <a:spcBef>
                <a:spcPts val="1000"/>
              </a:spcBef>
              <a:buClr>
                <a:schemeClr val="accent2"/>
              </a:buClr>
              <a:buFont typeface="+mj-lt"/>
              <a:buAutoNum type="arabicPeriod"/>
            </a:pPr>
            <a:r>
              <a:rPr lang="en-GB" dirty="0">
                <a:solidFill>
                  <a:srgbClr val="4D5D68"/>
                </a:solidFill>
              </a:rPr>
              <a:t>Recruit more people, from more diverse backgrounds </a:t>
            </a:r>
          </a:p>
          <a:p>
            <a:pPr lvl="2" indent="-457200" fontAlgn="base">
              <a:lnSpc>
                <a:spcPct val="110000"/>
              </a:lnSpc>
              <a:spcBef>
                <a:spcPts val="1000"/>
              </a:spcBef>
              <a:buClr>
                <a:schemeClr val="accent2"/>
              </a:buClr>
              <a:buFont typeface="+mj-lt"/>
              <a:buAutoNum type="arabicPeriod"/>
            </a:pPr>
            <a:r>
              <a:rPr lang="en-GB" dirty="0">
                <a:solidFill>
                  <a:srgbClr val="4D5D68"/>
                </a:solidFill>
              </a:rPr>
              <a:t>Improve retention across construction </a:t>
            </a:r>
          </a:p>
          <a:p>
            <a:pPr fontAlgn="base">
              <a:buClr>
                <a:schemeClr val="accent2"/>
              </a:buClr>
            </a:pPr>
            <a:r>
              <a:rPr lang="en-GB" dirty="0">
                <a:solidFill>
                  <a:srgbClr val="4D5D68"/>
                </a:solidFill>
              </a:rPr>
              <a:t>There is an opportunity to increase numbers entering the industry by bringing in people from different demographics. However, evidence tells us that progress on this is slow and that retention is negatively impacted by the fact that industry is not reflective of society in its diversity, which is a wider challenge as being inclusive helps to retain the existing talent within the industry.</a:t>
            </a:r>
          </a:p>
          <a:p>
            <a:endParaRPr lang="en-US"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5311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DF51B-A23E-7C62-5090-C493E5F093BC}"/>
              </a:ext>
            </a:extLst>
          </p:cNvPr>
          <p:cNvSpPr>
            <a:spLocks noGrp="1"/>
          </p:cNvSpPr>
          <p:nvPr>
            <p:ph type="body" sz="quarter" idx="10"/>
          </p:nvPr>
        </p:nvSpPr>
        <p:spPr>
          <a:xfrm>
            <a:off x="295278" y="844153"/>
            <a:ext cx="8466135" cy="3727847"/>
          </a:xfrm>
        </p:spPr>
        <p:txBody>
          <a:bodyPr/>
          <a:lstStyle/>
          <a:p>
            <a:pPr fontAlgn="base">
              <a:buClr>
                <a:schemeClr val="accent2"/>
              </a:buClr>
            </a:pPr>
            <a:r>
              <a:rPr lang="en-GB" sz="1700" dirty="0">
                <a:solidFill>
                  <a:srgbClr val="4D5D68"/>
                </a:solidFill>
              </a:rPr>
              <a:t>CITB has a total budget of £1,715,000 ex VAT for this commission; This is made up of the following </a:t>
            </a:r>
          </a:p>
          <a:p>
            <a:pPr lvl="1" fontAlgn="base">
              <a:buClr>
                <a:schemeClr val="accent2"/>
              </a:buClr>
            </a:pPr>
            <a:r>
              <a:rPr lang="en-GB" sz="1700" dirty="0">
                <a:solidFill>
                  <a:srgbClr val="4D5D68"/>
                </a:solidFill>
              </a:rPr>
              <a:t>£460,000 for the initial 24 months </a:t>
            </a:r>
          </a:p>
          <a:p>
            <a:pPr lvl="1" fontAlgn="base">
              <a:buClr>
                <a:schemeClr val="accent2"/>
              </a:buClr>
            </a:pPr>
            <a:r>
              <a:rPr lang="en-GB" sz="1700" dirty="0">
                <a:solidFill>
                  <a:srgbClr val="4D5D68"/>
                </a:solidFill>
              </a:rPr>
              <a:t>£397,500 set aside for overachievement during the initial 24 months </a:t>
            </a:r>
          </a:p>
          <a:p>
            <a:pPr lvl="1" fontAlgn="base">
              <a:buClr>
                <a:schemeClr val="accent2"/>
              </a:buClr>
            </a:pPr>
            <a:r>
              <a:rPr lang="en-GB" sz="1700" dirty="0">
                <a:solidFill>
                  <a:srgbClr val="4D5D68"/>
                </a:solidFill>
              </a:rPr>
              <a:t>an additional £857,500 for a possible 2-year extension.  </a:t>
            </a:r>
          </a:p>
          <a:p>
            <a:pPr fontAlgn="base">
              <a:buClr>
                <a:schemeClr val="accent2"/>
              </a:buClr>
            </a:pPr>
            <a:r>
              <a:rPr lang="en-GB" sz="1700" dirty="0">
                <a:solidFill>
                  <a:srgbClr val="4D5D68"/>
                </a:solidFill>
              </a:rPr>
              <a:t>This commission is seeking a provider to make EDI training available online, plus:   </a:t>
            </a:r>
          </a:p>
          <a:p>
            <a:pPr lvl="1" fontAlgn="base">
              <a:buClr>
                <a:schemeClr val="accent2"/>
              </a:buClr>
              <a:buFont typeface="+mj-lt"/>
              <a:buChar char="•"/>
            </a:pPr>
            <a:r>
              <a:rPr lang="en-GB" sz="1700" dirty="0">
                <a:solidFill>
                  <a:srgbClr val="4D5D68"/>
                </a:solidFill>
              </a:rPr>
              <a:t>Drive increased uptake across all areas of industry (including different subsectors and sizes of business) </a:t>
            </a:r>
          </a:p>
          <a:p>
            <a:pPr lvl="1" fontAlgn="base">
              <a:buClr>
                <a:schemeClr val="accent2"/>
              </a:buClr>
              <a:buFont typeface="+mj-lt"/>
              <a:buChar char="•"/>
            </a:pPr>
            <a:r>
              <a:rPr lang="en-GB" sz="1700" dirty="0">
                <a:solidFill>
                  <a:srgbClr val="4D5D68"/>
                </a:solidFill>
              </a:rPr>
              <a:t>Review and improve EDI training resources to ensure they are suitable for SMEs.  </a:t>
            </a:r>
          </a:p>
          <a:p>
            <a:pPr lvl="1" fontAlgn="base">
              <a:buClr>
                <a:schemeClr val="accent2"/>
              </a:buClr>
              <a:buFont typeface="+mj-lt"/>
              <a:buChar char="•"/>
            </a:pPr>
            <a:r>
              <a:rPr lang="en-GB" sz="1700" dirty="0">
                <a:solidFill>
                  <a:srgbClr val="4D5D68"/>
                </a:solidFill>
              </a:rPr>
              <a:t>Produce SMEs/Micro case studies that demonstrate the benefits of inclusive recruitment to small businesses</a:t>
            </a:r>
          </a:p>
          <a:p>
            <a:endParaRPr lang="en-GB" dirty="0"/>
          </a:p>
        </p:txBody>
      </p:sp>
      <p:sp>
        <p:nvSpPr>
          <p:cNvPr id="3" name="Title 2">
            <a:extLst>
              <a:ext uri="{FF2B5EF4-FFF2-40B4-BE49-F238E27FC236}">
                <a16:creationId xmlns:a16="http://schemas.microsoft.com/office/drawing/2014/main" id="{126E0730-0C64-FB90-09F7-995093EB5D63}"/>
              </a:ext>
            </a:extLst>
          </p:cNvPr>
          <p:cNvSpPr>
            <a:spLocks noGrp="1"/>
          </p:cNvSpPr>
          <p:nvPr>
            <p:ph type="title"/>
          </p:nvPr>
        </p:nvSpPr>
        <p:spPr/>
        <p:txBody>
          <a:bodyPr/>
          <a:lstStyle/>
          <a:p>
            <a:r>
              <a:rPr lang="en-GB" dirty="0"/>
              <a:t>Overview Continued</a:t>
            </a:r>
          </a:p>
        </p:txBody>
      </p:sp>
    </p:spTree>
    <p:extLst>
      <p:ext uri="{BB962C8B-B14F-4D97-AF65-F5344CB8AC3E}">
        <p14:creationId xmlns:p14="http://schemas.microsoft.com/office/powerpoint/2010/main" val="41907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279" y="844153"/>
            <a:ext cx="8718092" cy="3727847"/>
          </a:xfrm>
        </p:spPr>
        <p:txBody>
          <a:bodyPr/>
          <a:lstStyle/>
          <a:p>
            <a:pPr marL="0" indent="0" fontAlgn="base">
              <a:buClr>
                <a:schemeClr val="accent2"/>
              </a:buClr>
              <a:buNone/>
            </a:pPr>
            <a:r>
              <a:rPr lang="en-GB" dirty="0">
                <a:solidFill>
                  <a:srgbClr val="4D5D68"/>
                </a:solidFill>
              </a:rPr>
              <a:t>Part 1 - £360k (ex VAT) for 24 months delivery of EDI Training </a:t>
            </a:r>
          </a:p>
          <a:p>
            <a:pPr marL="0" indent="0" fontAlgn="base">
              <a:buClr>
                <a:schemeClr val="accent2"/>
              </a:buClr>
              <a:buNone/>
            </a:pPr>
            <a:r>
              <a:rPr lang="en-GB" dirty="0">
                <a:solidFill>
                  <a:srgbClr val="4D5D68"/>
                </a:solidFill>
              </a:rPr>
              <a:t>This is to cover:  </a:t>
            </a:r>
          </a:p>
          <a:p>
            <a:pPr lvl="1" fontAlgn="base">
              <a:buClr>
                <a:schemeClr val="accent2"/>
              </a:buClr>
            </a:pPr>
            <a:r>
              <a:rPr lang="en-GB" dirty="0">
                <a:solidFill>
                  <a:srgbClr val="4D5D68"/>
                </a:solidFill>
              </a:rPr>
              <a:t>Production or updating of online EDI training modules </a:t>
            </a:r>
          </a:p>
          <a:p>
            <a:pPr lvl="1" fontAlgn="base">
              <a:buClr>
                <a:schemeClr val="accent2"/>
              </a:buClr>
            </a:pPr>
            <a:r>
              <a:rPr lang="en-GB" dirty="0">
                <a:solidFill>
                  <a:srgbClr val="4D5D68"/>
                </a:solidFill>
              </a:rPr>
              <a:t>Ongoing generation of new material (expansion/ revision of training in response to industry need)  </a:t>
            </a:r>
          </a:p>
          <a:p>
            <a:pPr lvl="1" fontAlgn="base">
              <a:buClr>
                <a:schemeClr val="accent2"/>
              </a:buClr>
            </a:pPr>
            <a:r>
              <a:rPr lang="en-GB" dirty="0">
                <a:solidFill>
                  <a:srgbClr val="4D5D68"/>
                </a:solidFill>
              </a:rPr>
              <a:t>Website hosting </a:t>
            </a:r>
          </a:p>
          <a:p>
            <a:pPr lvl="1" fontAlgn="base">
              <a:buClr>
                <a:schemeClr val="accent2"/>
              </a:buClr>
            </a:pPr>
            <a:r>
              <a:rPr lang="en-GB" dirty="0">
                <a:solidFill>
                  <a:srgbClr val="4D5D68"/>
                </a:solidFill>
              </a:rPr>
              <a:t>Marketing activity to achieve minimum desired reach </a:t>
            </a:r>
          </a:p>
          <a:p>
            <a:pPr lvl="2" fontAlgn="base">
              <a:buClr>
                <a:schemeClr val="accent2"/>
              </a:buClr>
              <a:buFont typeface="Wingdings" panose="05000000000000000000" pitchFamily="2" charset="2"/>
              <a:buChar char="ü"/>
            </a:pPr>
            <a:r>
              <a:rPr lang="en-GB" dirty="0">
                <a:solidFill>
                  <a:srgbClr val="4D5D68"/>
                </a:solidFill>
              </a:rPr>
              <a:t>the training must reach 2,000 businesses </a:t>
            </a:r>
          </a:p>
          <a:p>
            <a:pPr lvl="2" fontAlgn="base">
              <a:buClr>
                <a:schemeClr val="accent2"/>
              </a:buClr>
              <a:buFont typeface="Wingdings" panose="05000000000000000000" pitchFamily="2" charset="2"/>
              <a:buChar char="ü"/>
            </a:pPr>
            <a:r>
              <a:rPr lang="en-GB" dirty="0">
                <a:solidFill>
                  <a:srgbClr val="4D5D68"/>
                </a:solidFill>
              </a:rPr>
              <a:t>and 14,800 individuals </a:t>
            </a:r>
          </a:p>
          <a:p>
            <a:endParaRPr lang="en-US" dirty="0"/>
          </a:p>
        </p:txBody>
      </p:sp>
      <p:sp>
        <p:nvSpPr>
          <p:cNvPr id="3" name="Title 2"/>
          <p:cNvSpPr>
            <a:spLocks noGrp="1"/>
          </p:cNvSpPr>
          <p:nvPr>
            <p:ph type="title"/>
          </p:nvPr>
        </p:nvSpPr>
        <p:spPr/>
        <p:txBody>
          <a:bodyPr/>
          <a:lstStyle/>
          <a:p>
            <a:r>
              <a:rPr lang="en-US" dirty="0"/>
              <a:t>What the commission will deliver – part 1</a:t>
            </a:r>
          </a:p>
        </p:txBody>
      </p:sp>
    </p:spTree>
    <p:extLst>
      <p:ext uri="{BB962C8B-B14F-4D97-AF65-F5344CB8AC3E}">
        <p14:creationId xmlns:p14="http://schemas.microsoft.com/office/powerpoint/2010/main" val="155165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fontAlgn="base">
              <a:buClr>
                <a:schemeClr val="accent2"/>
              </a:buClr>
              <a:buNone/>
            </a:pPr>
            <a:r>
              <a:rPr lang="en-GB" dirty="0">
                <a:solidFill>
                  <a:srgbClr val="4D5D68"/>
                </a:solidFill>
              </a:rPr>
              <a:t>Part 2 - £100k (Ex VAT) for new resource development </a:t>
            </a:r>
          </a:p>
          <a:p>
            <a:pPr marL="0" indent="0" fontAlgn="base">
              <a:buClr>
                <a:schemeClr val="accent2"/>
              </a:buClr>
              <a:buNone/>
            </a:pPr>
            <a:r>
              <a:rPr lang="en-GB" dirty="0">
                <a:solidFill>
                  <a:srgbClr val="4D5D68"/>
                </a:solidFill>
              </a:rPr>
              <a:t>This is to cover:  </a:t>
            </a:r>
          </a:p>
          <a:p>
            <a:pPr lvl="1" fontAlgn="base">
              <a:buClr>
                <a:schemeClr val="accent2"/>
              </a:buClr>
            </a:pPr>
            <a:r>
              <a:rPr lang="en-GB" dirty="0">
                <a:solidFill>
                  <a:srgbClr val="4D5D68"/>
                </a:solidFill>
              </a:rPr>
              <a:t>Production and testing of an SME inclusive recruitment pack during first 6 months </a:t>
            </a:r>
          </a:p>
          <a:p>
            <a:pPr lvl="1" fontAlgn="base">
              <a:buClr>
                <a:schemeClr val="accent2"/>
              </a:buClr>
            </a:pPr>
            <a:r>
              <a:rPr lang="en-GB" dirty="0">
                <a:solidFill>
                  <a:srgbClr val="4D5D68"/>
                </a:solidFill>
              </a:rPr>
              <a:t>400 unique SME/Micro businesses (who have the intention to recruit in the next 12mths) trained over 18 months with new inclusive recruitment resources. </a:t>
            </a:r>
          </a:p>
          <a:p>
            <a:pPr lvl="1" fontAlgn="base">
              <a:buClr>
                <a:schemeClr val="accent2"/>
              </a:buClr>
            </a:pPr>
            <a:r>
              <a:rPr lang="en-GB" dirty="0">
                <a:solidFill>
                  <a:srgbClr val="4D5D68"/>
                </a:solidFill>
              </a:rPr>
              <a:t>Production and distribution of an EDI flyer </a:t>
            </a:r>
          </a:p>
          <a:p>
            <a:pPr lvl="1" fontAlgn="base">
              <a:buClr>
                <a:schemeClr val="accent2"/>
              </a:buClr>
            </a:pPr>
            <a:r>
              <a:rPr lang="en-GB" dirty="0">
                <a:solidFill>
                  <a:srgbClr val="4D5D68"/>
                </a:solidFill>
              </a:rPr>
              <a:t>18 case studies evidencing SMEs having completed training, embedded inclusive recruitment, and demonstrated benefit to business from this training. </a:t>
            </a:r>
          </a:p>
          <a:p>
            <a:endParaRPr lang="en-US" dirty="0"/>
          </a:p>
        </p:txBody>
      </p:sp>
      <p:sp>
        <p:nvSpPr>
          <p:cNvPr id="5" name="Title 4"/>
          <p:cNvSpPr>
            <a:spLocks noGrp="1"/>
          </p:cNvSpPr>
          <p:nvPr>
            <p:ph type="title"/>
          </p:nvPr>
        </p:nvSpPr>
        <p:spPr/>
        <p:txBody>
          <a:bodyPr/>
          <a:lstStyle/>
          <a:p>
            <a:r>
              <a:rPr lang="en-US" dirty="0"/>
              <a:t>What the commission will deliver – part 2</a:t>
            </a:r>
          </a:p>
        </p:txBody>
      </p:sp>
    </p:spTree>
    <p:extLst>
      <p:ext uri="{BB962C8B-B14F-4D97-AF65-F5344CB8AC3E}">
        <p14:creationId xmlns:p14="http://schemas.microsoft.com/office/powerpoint/2010/main" val="147935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80C5C6-59F7-3705-280C-E7E041211B3D}"/>
              </a:ext>
            </a:extLst>
          </p:cNvPr>
          <p:cNvSpPr>
            <a:spLocks noGrp="1"/>
          </p:cNvSpPr>
          <p:nvPr>
            <p:ph type="body" sz="quarter" idx="10"/>
          </p:nvPr>
        </p:nvSpPr>
        <p:spPr>
          <a:xfrm>
            <a:off x="-214173" y="1016071"/>
            <a:ext cx="6689725" cy="3727847"/>
          </a:xfrm>
        </p:spPr>
        <p:txBody>
          <a:bodyPr/>
          <a:lstStyle/>
          <a:p>
            <a:pPr lvl="1" fontAlgn="base">
              <a:buClr>
                <a:schemeClr val="accent2"/>
              </a:buClr>
            </a:pPr>
            <a:r>
              <a:rPr lang="en-GB" dirty="0">
                <a:solidFill>
                  <a:srgbClr val="4D5D68"/>
                </a:solidFill>
              </a:rPr>
              <a:t>To ensure that CITB can measure the success of the commission each EDI training module will have to include a simple CITB survey at the end before the module is complete. </a:t>
            </a:r>
          </a:p>
          <a:p>
            <a:pPr lvl="1" fontAlgn="base">
              <a:buClr>
                <a:schemeClr val="accent2"/>
              </a:buClr>
            </a:pPr>
            <a:r>
              <a:rPr lang="en-GB" dirty="0">
                <a:solidFill>
                  <a:srgbClr val="4D5D68"/>
                </a:solidFill>
              </a:rPr>
              <a:t>The survey will just gather some information about the individual and the company they work for and provide the CITB privacy policy and evaluation options</a:t>
            </a:r>
          </a:p>
        </p:txBody>
      </p:sp>
      <p:sp>
        <p:nvSpPr>
          <p:cNvPr id="3" name="Title 2">
            <a:extLst>
              <a:ext uri="{FF2B5EF4-FFF2-40B4-BE49-F238E27FC236}">
                <a16:creationId xmlns:a16="http://schemas.microsoft.com/office/drawing/2014/main" id="{FCF0518E-9569-839C-B819-A00EED3FA6F2}"/>
              </a:ext>
            </a:extLst>
          </p:cNvPr>
          <p:cNvSpPr>
            <a:spLocks noGrp="1"/>
          </p:cNvSpPr>
          <p:nvPr>
            <p:ph type="title"/>
          </p:nvPr>
        </p:nvSpPr>
        <p:spPr/>
        <p:txBody>
          <a:bodyPr/>
          <a:lstStyle/>
          <a:p>
            <a:r>
              <a:rPr lang="en-GB" dirty="0"/>
              <a:t>Surveys</a:t>
            </a:r>
          </a:p>
        </p:txBody>
      </p:sp>
      <p:pic>
        <p:nvPicPr>
          <p:cNvPr id="5" name="Picture 4" descr="Two people with speech bubbles">
            <a:extLst>
              <a:ext uri="{FF2B5EF4-FFF2-40B4-BE49-F238E27FC236}">
                <a16:creationId xmlns:a16="http://schemas.microsoft.com/office/drawing/2014/main" id="{F65B8C0F-0566-EB2F-6D03-BA1FD7BC1F67}"/>
              </a:ext>
            </a:extLst>
          </p:cNvPr>
          <p:cNvPicPr>
            <a:picLocks noChangeAspect="1"/>
          </p:cNvPicPr>
          <p:nvPr/>
        </p:nvPicPr>
        <p:blipFill>
          <a:blip r:embed="rId2"/>
          <a:stretch>
            <a:fillRect/>
          </a:stretch>
        </p:blipFill>
        <p:spPr>
          <a:xfrm flipH="1">
            <a:off x="6639147" y="1388833"/>
            <a:ext cx="2230532" cy="2982325"/>
          </a:xfrm>
          <a:prstGeom prst="rect">
            <a:avLst/>
          </a:prstGeom>
        </p:spPr>
      </p:pic>
    </p:spTree>
    <p:extLst>
      <p:ext uri="{BB962C8B-B14F-4D97-AF65-F5344CB8AC3E}">
        <p14:creationId xmlns:p14="http://schemas.microsoft.com/office/powerpoint/2010/main" val="32010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14F8-25F7-D3A6-8846-06AA57B6EEA5}"/>
              </a:ext>
            </a:extLst>
          </p:cNvPr>
          <p:cNvSpPr>
            <a:spLocks noGrp="1"/>
          </p:cNvSpPr>
          <p:nvPr>
            <p:ph type="body" sz="quarter" idx="10"/>
          </p:nvPr>
        </p:nvSpPr>
        <p:spPr>
          <a:xfrm>
            <a:off x="295278" y="844153"/>
            <a:ext cx="8260893" cy="3727847"/>
          </a:xfrm>
        </p:spPr>
        <p:txBody>
          <a:bodyPr/>
          <a:lstStyle/>
          <a:p>
            <a:pPr marL="0" indent="0" fontAlgn="base">
              <a:buClr>
                <a:schemeClr val="accent2"/>
              </a:buClr>
              <a:buNone/>
            </a:pPr>
            <a:r>
              <a:rPr lang="en-GB" dirty="0">
                <a:solidFill>
                  <a:srgbClr val="4D5D68"/>
                </a:solidFill>
              </a:rPr>
              <a:t>Payments to the Supplier from CITB will be made as follows:  </a:t>
            </a:r>
          </a:p>
          <a:p>
            <a:pPr lvl="1" fontAlgn="base">
              <a:buClr>
                <a:schemeClr val="accent2"/>
              </a:buClr>
            </a:pPr>
            <a:r>
              <a:rPr lang="en-GB" dirty="0">
                <a:solidFill>
                  <a:srgbClr val="4D5D68"/>
                </a:solidFill>
              </a:rPr>
              <a:t>£72 per unique company trained on existing materials;  </a:t>
            </a:r>
          </a:p>
          <a:p>
            <a:pPr lvl="1" fontAlgn="base">
              <a:buClr>
                <a:schemeClr val="accent2"/>
              </a:buClr>
            </a:pPr>
            <a:r>
              <a:rPr lang="en-GB" dirty="0">
                <a:solidFill>
                  <a:srgbClr val="4D5D68"/>
                </a:solidFill>
              </a:rPr>
              <a:t>£14.58 per individual trained on existing materials; </a:t>
            </a:r>
          </a:p>
          <a:p>
            <a:pPr lvl="1" fontAlgn="base">
              <a:buClr>
                <a:schemeClr val="accent2"/>
              </a:buClr>
            </a:pPr>
            <a:r>
              <a:rPr lang="en-GB" dirty="0">
                <a:solidFill>
                  <a:srgbClr val="4D5D68"/>
                </a:solidFill>
              </a:rPr>
              <a:t>Up to £12,500 for the development of new inclusive recruitment digital pack;  </a:t>
            </a:r>
          </a:p>
          <a:p>
            <a:pPr lvl="1" fontAlgn="base">
              <a:buClr>
                <a:schemeClr val="accent2"/>
              </a:buClr>
            </a:pPr>
            <a:r>
              <a:rPr lang="en-GB" dirty="0">
                <a:solidFill>
                  <a:srgbClr val="4D5D68"/>
                </a:solidFill>
              </a:rPr>
              <a:t>Up to £12,500 for the testing of the new inclusive recruitment digital pack;  </a:t>
            </a:r>
          </a:p>
          <a:p>
            <a:pPr lvl="1" fontAlgn="base">
              <a:buClr>
                <a:schemeClr val="accent2"/>
              </a:buClr>
            </a:pPr>
            <a:r>
              <a:rPr lang="en-GB" dirty="0">
                <a:solidFill>
                  <a:srgbClr val="4D5D68"/>
                </a:solidFill>
              </a:rPr>
              <a:t>£93.75 per qualifying SME/Micro company trained on new digital pack </a:t>
            </a:r>
          </a:p>
          <a:p>
            <a:pPr lvl="1" fontAlgn="base">
              <a:buClr>
                <a:schemeClr val="accent2"/>
              </a:buClr>
            </a:pPr>
            <a:r>
              <a:rPr lang="en-GB" dirty="0">
                <a:solidFill>
                  <a:srgbClr val="4D5D68"/>
                </a:solidFill>
              </a:rPr>
              <a:t>£1,667 per case study completed </a:t>
            </a:r>
          </a:p>
          <a:p>
            <a:pPr lvl="1" fontAlgn="base">
              <a:buClr>
                <a:schemeClr val="accent2"/>
              </a:buClr>
            </a:pPr>
            <a:r>
              <a:rPr lang="en-GB" dirty="0">
                <a:solidFill>
                  <a:srgbClr val="4D5D68"/>
                </a:solidFill>
              </a:rPr>
              <a:t>£7,500 for the development and distribution of EDI flyer </a:t>
            </a:r>
          </a:p>
          <a:p>
            <a:pPr marL="0" indent="0" fontAlgn="base">
              <a:buClr>
                <a:schemeClr val="accent2"/>
              </a:buClr>
              <a:buNone/>
            </a:pPr>
            <a:r>
              <a:rPr lang="en-GB" dirty="0">
                <a:solidFill>
                  <a:srgbClr val="4D5D68"/>
                </a:solidFill>
              </a:rPr>
              <a:t>All the above payments are quoted Ex VAT </a:t>
            </a:r>
          </a:p>
          <a:p>
            <a:pPr marL="0" indent="0">
              <a:buNone/>
            </a:pPr>
            <a:endParaRPr lang="en-GB" dirty="0"/>
          </a:p>
        </p:txBody>
      </p:sp>
      <p:sp>
        <p:nvSpPr>
          <p:cNvPr id="3" name="Title 2">
            <a:extLst>
              <a:ext uri="{FF2B5EF4-FFF2-40B4-BE49-F238E27FC236}">
                <a16:creationId xmlns:a16="http://schemas.microsoft.com/office/drawing/2014/main" id="{F04D1579-E2E4-BF52-5720-7C3ABC691E9A}"/>
              </a:ext>
            </a:extLst>
          </p:cNvPr>
          <p:cNvSpPr>
            <a:spLocks noGrp="1"/>
          </p:cNvSpPr>
          <p:nvPr>
            <p:ph type="title"/>
          </p:nvPr>
        </p:nvSpPr>
        <p:spPr/>
        <p:txBody>
          <a:bodyPr/>
          <a:lstStyle/>
          <a:p>
            <a:r>
              <a:rPr lang="en-GB" dirty="0"/>
              <a:t>What the commission will fund</a:t>
            </a:r>
          </a:p>
        </p:txBody>
      </p:sp>
    </p:spTree>
    <p:extLst>
      <p:ext uri="{BB962C8B-B14F-4D97-AF65-F5344CB8AC3E}">
        <p14:creationId xmlns:p14="http://schemas.microsoft.com/office/powerpoint/2010/main" val="210815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B9F37-D26F-78F8-FD61-1B3998954382}"/>
              </a:ext>
            </a:extLst>
          </p:cNvPr>
          <p:cNvSpPr>
            <a:spLocks noGrp="1"/>
          </p:cNvSpPr>
          <p:nvPr>
            <p:ph type="body" sz="quarter" idx="10"/>
          </p:nvPr>
        </p:nvSpPr>
        <p:spPr/>
        <p:txBody>
          <a:bodyPr/>
          <a:lstStyle/>
          <a:p>
            <a:pPr marL="0" indent="0" fontAlgn="base">
              <a:buClr>
                <a:schemeClr val="accent2"/>
              </a:buClr>
              <a:buNone/>
            </a:pPr>
            <a:r>
              <a:rPr lang="en-GB" dirty="0">
                <a:solidFill>
                  <a:srgbClr val="4D5D68"/>
                </a:solidFill>
              </a:rPr>
              <a:t>There will be funds available for overachievement on three of these payment points;  </a:t>
            </a:r>
          </a:p>
          <a:p>
            <a:pPr fontAlgn="base">
              <a:buClr>
                <a:schemeClr val="accent2"/>
              </a:buClr>
            </a:pPr>
            <a:r>
              <a:rPr lang="en-GB" dirty="0">
                <a:solidFill>
                  <a:srgbClr val="4D5D68"/>
                </a:solidFill>
              </a:rPr>
              <a:t>of the unique companies trained  </a:t>
            </a:r>
          </a:p>
          <a:p>
            <a:pPr fontAlgn="base">
              <a:buClr>
                <a:schemeClr val="accent2"/>
              </a:buClr>
            </a:pPr>
            <a:r>
              <a:rPr lang="en-GB" dirty="0">
                <a:solidFill>
                  <a:srgbClr val="4D5D68"/>
                </a:solidFill>
              </a:rPr>
              <a:t>individuals trained on existing materials and  </a:t>
            </a:r>
          </a:p>
          <a:p>
            <a:pPr fontAlgn="base">
              <a:buClr>
                <a:schemeClr val="accent2"/>
              </a:buClr>
            </a:pPr>
            <a:r>
              <a:rPr lang="en-GB" dirty="0">
                <a:solidFill>
                  <a:srgbClr val="4D5D68"/>
                </a:solidFill>
              </a:rPr>
              <a:t>SME/Micros trained on the new digital pack.  </a:t>
            </a:r>
          </a:p>
          <a:p>
            <a:pPr marL="0" indent="0" fontAlgn="base">
              <a:buClr>
                <a:schemeClr val="accent2"/>
              </a:buClr>
              <a:buNone/>
            </a:pPr>
            <a:r>
              <a:rPr lang="en-GB" dirty="0">
                <a:solidFill>
                  <a:srgbClr val="4D5D68"/>
                </a:solidFill>
              </a:rPr>
              <a:t>If any of these outputs reach 85% of their targets, then the Supplier will be able to request a variation to the contract to increase the targets by up to 100%.  This will be considered by CITB based on the evidence the Supplier can provide as to how they can reach the new targets. </a:t>
            </a:r>
          </a:p>
          <a:p>
            <a:endParaRPr lang="en-GB" dirty="0"/>
          </a:p>
        </p:txBody>
      </p:sp>
      <p:sp>
        <p:nvSpPr>
          <p:cNvPr id="3" name="Title 2">
            <a:extLst>
              <a:ext uri="{FF2B5EF4-FFF2-40B4-BE49-F238E27FC236}">
                <a16:creationId xmlns:a16="http://schemas.microsoft.com/office/drawing/2014/main" id="{0ADFE425-CABE-330B-5B6B-DD0524E08BC4}"/>
              </a:ext>
            </a:extLst>
          </p:cNvPr>
          <p:cNvSpPr>
            <a:spLocks noGrp="1"/>
          </p:cNvSpPr>
          <p:nvPr>
            <p:ph type="title"/>
          </p:nvPr>
        </p:nvSpPr>
        <p:spPr/>
        <p:txBody>
          <a:bodyPr/>
          <a:lstStyle/>
          <a:p>
            <a:r>
              <a:rPr lang="en-GB" dirty="0"/>
              <a:t>Overachievement fund</a:t>
            </a:r>
          </a:p>
        </p:txBody>
      </p:sp>
    </p:spTree>
    <p:extLst>
      <p:ext uri="{BB962C8B-B14F-4D97-AF65-F5344CB8AC3E}">
        <p14:creationId xmlns:p14="http://schemas.microsoft.com/office/powerpoint/2010/main" val="1492450031"/>
      </p:ext>
    </p:extLst>
  </p:cSld>
  <p:clrMapOvr>
    <a:masterClrMapping/>
  </p:clrMapOvr>
</p:sld>
</file>

<file path=ppt/theme/theme1.xml><?xml version="1.0" encoding="utf-8"?>
<a:theme xmlns:a="http://schemas.openxmlformats.org/drawingml/2006/main" name="CITB_PPT_Template_4x3">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Template.pptx  -  Read-Only" id="{1F88971F-CA1E-4A5A-9A0A-865706CE7FC5}" vid="{57644488-F585-4354-8B84-C33CF5D5CC7B}"/>
    </a:ext>
  </a:extLst>
</a:theme>
</file>

<file path=ppt/theme/theme2.xml><?xml version="1.0" encoding="utf-8"?>
<a:theme xmlns:a="http://schemas.openxmlformats.org/drawingml/2006/main" name="Main Slide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Template.pptx  -  Read-Only" id="{1F88971F-CA1E-4A5A-9A0A-865706CE7FC5}" vid="{92644E2A-8B36-4982-9BA1-134807989A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164026CF64B0042A35582ADCE8C6ACE" ma:contentTypeVersion="6" ma:contentTypeDescription="Create a new document." ma:contentTypeScope="" ma:versionID="3558fa2ac40de5ea85900fc22b9a1bd8">
  <xsd:schema xmlns:xsd="http://www.w3.org/2001/XMLSchema" xmlns:xs="http://www.w3.org/2001/XMLSchema" xmlns:p="http://schemas.microsoft.com/office/2006/metadata/properties" xmlns:ns2="aa65e370-0b8a-4974-955a-0df548e6545a" targetNamespace="http://schemas.microsoft.com/office/2006/metadata/properties" ma:root="true" ma:fieldsID="e94c93fa29f5438dbec0a0cd0b80cafe" ns2:_="">
    <xsd:import namespace="aa65e370-0b8a-4974-955a-0df548e6545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5e370-0b8a-4974-955a-0df548e654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0249E-B909-448F-B545-1EB46B91DD40}">
  <ds:schemaRefs>
    <ds:schemaRef ds:uri="http://schemas.microsoft.com/sharepoint/events"/>
  </ds:schemaRefs>
</ds:datastoreItem>
</file>

<file path=customXml/itemProps2.xml><?xml version="1.0" encoding="utf-8"?>
<ds:datastoreItem xmlns:ds="http://schemas.openxmlformats.org/officeDocument/2006/customXml" ds:itemID="{BDE9A983-9ADA-4796-A797-B994C5AC64B5}"/>
</file>

<file path=customXml/itemProps3.xml><?xml version="1.0" encoding="utf-8"?>
<ds:datastoreItem xmlns:ds="http://schemas.openxmlformats.org/officeDocument/2006/customXml" ds:itemID="{6D806E4B-7856-4156-8577-AE4CBD606AE0}">
  <ds:schemaRef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documentManagement/types"/>
    <ds:schemaRef ds:uri="492ebcbd-56b4-4d15-b973-ff9951196f02"/>
    <ds:schemaRef ds:uri="f719decc-5758-44f9-97d9-d1447a9bb81d"/>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8891FFE8-CE46-4F7B-8A51-FE9A207C3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CITB_Presentation_Template</Template>
  <TotalTime>170</TotalTime>
  <Words>1116</Words>
  <Application>Microsoft Office PowerPoint</Application>
  <PresentationFormat>On-screen Show (16:9)</PresentationFormat>
  <Paragraphs>95</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Segoe UI</vt:lpstr>
      <vt:lpstr>Wingdings</vt:lpstr>
      <vt:lpstr>CITB_PPT_Template_4x3</vt:lpstr>
      <vt:lpstr>Main Slides</vt:lpstr>
      <vt:lpstr>Equality, Diversity and Inclusivity 2024 Commission 8th January 2024</vt:lpstr>
      <vt:lpstr>PowerPoint Presentation</vt:lpstr>
      <vt:lpstr>Overview</vt:lpstr>
      <vt:lpstr>Overview Continued</vt:lpstr>
      <vt:lpstr>What the commission will deliver – part 1</vt:lpstr>
      <vt:lpstr>What the commission will deliver – part 2</vt:lpstr>
      <vt:lpstr>Surveys</vt:lpstr>
      <vt:lpstr>What the commission will fund</vt:lpstr>
      <vt:lpstr>Overachievement fund</vt:lpstr>
      <vt:lpstr>Tender Process</vt:lpstr>
      <vt:lpstr>Tender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Diversity and Inclusivity 2024 Commisssion January 2024</dc:title>
  <dc:creator>Veronique Durand</dc:creator>
  <cp:lastModifiedBy>Veronique Durand</cp:lastModifiedBy>
  <cp:revision>1</cp:revision>
  <dcterms:created xsi:type="dcterms:W3CDTF">2024-01-02T14:43:49Z</dcterms:created>
  <dcterms:modified xsi:type="dcterms:W3CDTF">2024-01-05T16:07:21Z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0x010100F164026CF64B0042A35582ADCE8C6ACE</vt:lpwstr>
  </property>
  <property fmtid="{D5CDD505-2E9C-101B-9397-08002B2CF9AE}" pid="3" name="_dlc_DocIdItemGuid">
    <vt:lpwstr>f809cc27-e605-4099-95ea-5b1876c44ceb</vt:lpwstr>
  </property>
</Properties>
</file>